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ppt/drawings/drawing3.xml" ContentType="application/vnd.openxmlformats-officedocument.drawingml.chartshape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notesSlides/notesSlide10.xml" ContentType="application/vnd.openxmlformats-officedocument.presentationml.notesSlide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  <Override PartName="/ppt/charts/colors7.xml" ContentType="application/vnd.ms-office.chartcolorstyle+xml"/>
  <Override PartName="/ppt/charts/style7.xml" ContentType="application/vnd.ms-office.chartstyle+xml"/>
  <Override PartName="/ppt/charts/colors8.xml" ContentType="application/vnd.ms-office.chartcolorstyle+xml"/>
  <Override PartName="/ppt/charts/style8.xml" ContentType="application/vnd.ms-office.chartstyle+xml"/>
  <Override PartName="/ppt/charts/colors9.xml" ContentType="application/vnd.ms-office.chartcolorstyle+xml"/>
  <Override PartName="/ppt/charts/style9.xml" ContentType="application/vnd.ms-office.chartstyle+xml"/>
  <Override PartName="/ppt/charts/colors10.xml" ContentType="application/vnd.ms-office.chartcolorstyle+xml"/>
  <Override PartName="/ppt/charts/style10.xml" ContentType="application/vnd.ms-office.chartstyle+xml"/>
  <Override PartName="/ppt/charts/colors11.xml" ContentType="application/vnd.ms-office.chartcolorstyle+xml"/>
  <Override PartName="/ppt/charts/style11.xml" ContentType="application/vnd.ms-office.chartstyle+xml"/>
  <Override PartName="/ppt/charts/colors12.xml" ContentType="application/vnd.ms-office.chartcolorstyle+xml"/>
  <Override PartName="/ppt/charts/style1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56" r:id="rId3"/>
    <p:sldId id="260" r:id="rId4"/>
    <p:sldId id="259" r:id="rId5"/>
    <p:sldId id="261" r:id="rId6"/>
    <p:sldId id="263" r:id="rId7"/>
    <p:sldId id="264" r:id="rId8"/>
    <p:sldId id="262" r:id="rId9"/>
    <p:sldId id="258" r:id="rId10"/>
    <p:sldId id="265" r:id="rId11"/>
    <p:sldId id="268" r:id="rId12"/>
    <p:sldId id="266" r:id="rId13"/>
    <p:sldId id="267" r:id="rId14"/>
    <p:sldId id="270" r:id="rId15"/>
    <p:sldId id="271" r:id="rId16"/>
    <p:sldId id="269" r:id="rId17"/>
    <p:sldId id="272" r:id="rId18"/>
    <p:sldId id="275" r:id="rId19"/>
    <p:sldId id="274" r:id="rId20"/>
    <p:sldId id="278" r:id="rId21"/>
    <p:sldId id="277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0000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98" autoAdjust="0"/>
    <p:restoredTop sz="94660"/>
  </p:normalViewPr>
  <p:slideViewPr>
    <p:cSldViewPr snapToGrid="0">
      <p:cViewPr>
        <p:scale>
          <a:sx n="119" d="100"/>
          <a:sy n="119" d="100"/>
        </p:scale>
        <p:origin x="-582" y="-3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oleObject" Target="file:///C:\Users\dv.konorev\Desktop\&#1055;&#1086;&#1080;&#1089;&#1082;%20&#1089;&#1084;&#1077;&#1088;&#1090;&#1077;&#1083;&#1100;&#1085;&#1099;&#1093;%20&#1086;&#1087;&#1072;&#1089;&#1086;&#1089;&#1090;&#1077;&#1081;\&#1043;&#1088;&#1091;&#1087;&#1087;&#1072;%20&#1055;&#1088;&#1086;&#1077;&#1082;&#1090;&#1072;\&#1055;&#1044;&#1072;&#1085;&#1085;&#1099;&#1077;%20&#1076;&#1083;&#1103;%20&#1087;&#1088;&#1077;&#1079;&#1080;&#1085;&#1090;&#1072;&#1094;&#1080;&#1080;.xlsx" TargetMode="External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oleObject" Target="file:///C:\Users\dv.konorev\Desktop\&#1055;&#1086;&#1080;&#1089;&#1082;%20&#1089;&#1084;&#1077;&#1088;&#1090;&#1077;&#1083;&#1100;&#1085;&#1099;&#1093;%20&#1086;&#1087;&#1072;&#1089;&#1086;&#1089;&#1090;&#1077;&#1081;\&#1043;&#1088;&#1091;&#1087;&#1087;&#1072;%20&#1055;&#1088;&#1086;&#1077;&#1082;&#1090;&#1072;\&#1055;&#1044;&#1072;&#1085;&#1085;&#1099;&#1077;%20&#1076;&#1083;&#1103;%20&#1087;&#1088;&#1077;&#1079;&#1080;&#1085;&#1090;&#1072;&#1094;&#1080;&#1080;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oleObject" Target="file:///C:\Users\dv.konorev\Desktop\&#1055;&#1086;&#1080;&#1089;&#1082;%20&#1089;&#1084;&#1077;&#1088;&#1090;&#1077;&#1083;&#1100;&#1085;&#1099;&#1093;%20&#1086;&#1087;&#1072;&#1089;&#1086;&#1089;&#1090;&#1077;&#1081;\&#1043;&#1088;&#1091;&#1087;&#1087;&#1072;%20&#1055;&#1088;&#1086;&#1077;&#1082;&#1090;&#1072;\&#1055;&#1044;&#1072;&#1085;&#1085;&#1099;&#1077;%20&#1076;&#1083;&#1103;%20&#1087;&#1088;&#1077;&#1079;&#1080;&#1085;&#1090;&#1072;&#1094;&#1080;&#1080;.xlsx" TargetMode="External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oleObject" Target="file:///C:\Users\dv.konorev\Desktop\&#1055;&#1086;&#1080;&#1089;&#1082;%20&#1089;&#1084;&#1077;&#1088;&#1090;&#1077;&#1083;&#1100;&#1085;&#1099;&#1093;%20&#1086;&#1087;&#1072;&#1089;&#1086;&#1089;&#1090;&#1077;&#1081;\&#1043;&#1088;&#1091;&#1087;&#1087;&#1072;%20&#1055;&#1088;&#1086;&#1077;&#1082;&#1090;&#1072;\&#1055;&#1044;&#1072;&#1085;&#1085;&#1099;&#1077;%20&#1076;&#1083;&#1103;%20&#1087;&#1088;&#1077;&#1079;&#1080;&#1085;&#1090;&#1072;&#1094;&#1080;&#1080;.xlsx" TargetMode="External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oleObject" Target="file:///C:\Users\dv.konorev\Desktop\&#1055;&#1086;&#1080;&#1089;&#1082;%20&#1089;&#1084;&#1077;&#1088;&#1090;&#1077;&#1083;&#1100;&#1085;&#1099;&#1093;%20&#1086;&#1087;&#1072;&#1089;&#1086;&#1089;&#1090;&#1077;&#1081;\&#1043;&#1088;&#1091;&#1087;&#1087;&#1072;%20&#1055;&#1088;&#1086;&#1077;&#1082;&#1090;&#1072;\&#1055;&#1044;&#1072;&#1085;&#1085;&#1099;&#1077;%20&#1076;&#1083;&#1103;%20&#1087;&#1088;&#1077;&#1079;&#1080;&#1085;&#1090;&#1072;&#1094;&#1080;&#1080;.xlsx" TargetMode="External"/></Relationships>
</file>

<file path=ppt/charts/_rels/chart15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oleObject" Target="file:///C:\Users\dv.konorev\Desktop\&#1055;&#1086;&#1080;&#1089;&#1082;%20&#1089;&#1084;&#1077;&#1088;&#1090;&#1077;&#1083;&#1100;&#1085;&#1099;&#1093;%20&#1086;&#1087;&#1072;&#1089;&#1086;&#1089;&#1090;&#1077;&#1081;\&#1043;&#1088;&#1091;&#1087;&#1087;&#1072;%20&#1055;&#1088;&#1086;&#1077;&#1082;&#1090;&#1072;\&#1055;&#1044;&#1072;&#1085;&#1085;&#1099;&#1077;%20&#1076;&#1083;&#1103;%20&#1087;&#1088;&#1077;&#1079;&#1080;&#1085;&#1090;&#1072;&#1094;&#1080;&#1080;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v.konorev\Desktop\&#1055;&#1086;&#1080;&#1089;&#1082;%20&#1089;&#1084;&#1077;&#1088;&#1090;&#1077;&#1083;&#1100;&#1085;&#1099;&#1093;%20&#1086;&#1087;&#1072;&#1089;&#1086;&#1089;&#1090;&#1077;&#1081;\&#1043;&#1088;&#1091;&#1087;&#1087;&#1072;%20&#1055;&#1088;&#1086;&#1077;&#1082;&#1090;&#1072;\&#1055;&#1044;&#1072;&#1085;&#1085;&#1099;&#1077;%20&#1076;&#1083;&#1103;%20&#1087;&#1088;&#1077;&#1079;&#1080;&#1085;&#1090;&#1072;&#1094;&#1080;&#1080;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chartUserShapes" Target="../drawings/drawing1.xml"/><Relationship Id="rId1" Type="http://schemas.openxmlformats.org/officeDocument/2006/relationships/oleObject" Target="&#1050;&#1085;&#1080;&#1075;&#1072;1" TargetMode="External"/><Relationship Id="rId4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&#1050;&#1085;&#1080;&#1075;&#1072;1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&#1050;&#1085;&#1080;&#1075;&#1072;1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oleObject" Target="file:///C:\Users\dv.konorev\Desktop\&#1055;&#1086;&#1080;&#1089;&#1082;%20&#1089;&#1084;&#1077;&#1088;&#1090;&#1077;&#1083;&#1100;&#1085;&#1099;&#1093;%20&#1086;&#1087;&#1072;&#1089;&#1086;&#1089;&#1090;&#1077;&#1081;\&#1043;&#1088;&#1091;&#1087;&#1087;&#1072;%20&#1055;&#1088;&#1086;&#1077;&#1082;&#1090;&#1072;\&#1055;&#1044;&#1072;&#1085;&#1085;&#1099;&#1077;%20&#1076;&#1083;&#1103;%20&#1087;&#1088;&#1077;&#1079;&#1080;&#1085;&#1090;&#1072;&#1094;&#1080;&#1080;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oleObject" Target="file:///C:\Users\dv.konorev\Desktop\&#1055;&#1086;&#1080;&#1089;&#1082;%20&#1089;&#1084;&#1077;&#1088;&#1090;&#1077;&#1083;&#1100;&#1085;&#1099;&#1093;%20&#1086;&#1087;&#1072;&#1089;&#1086;&#1089;&#1090;&#1077;&#1081;\&#1043;&#1088;&#1091;&#1087;&#1087;&#1072;%20&#1055;&#1088;&#1086;&#1077;&#1082;&#1090;&#1072;\&#1055;&#1044;&#1072;&#1085;&#1085;&#1099;&#1077;%20&#1076;&#1083;&#1103;%20&#1087;&#1088;&#1077;&#1079;&#1080;&#1085;&#1090;&#1072;&#1094;&#1080;&#108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8380956711205018E-2"/>
          <c:y val="4.9015731690932131E-2"/>
          <c:w val="0.93161904328879497"/>
          <c:h val="0.9076607164709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Цель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8E2-41C7-88B7-12C57ED5BBC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</c:v>
                </c:pt>
                <c:pt idx="1">
                  <c:v>3.2</c:v>
                </c:pt>
                <c:pt idx="2">
                  <c:v>3</c:v>
                </c:pt>
                <c:pt idx="3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8E2-41C7-88B7-12C57ED5BBC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3.1</c:v>
                </c:pt>
                <c:pt idx="1">
                  <c:v>3.2</c:v>
                </c:pt>
                <c:pt idx="2">
                  <c:v>3.4</c:v>
                </c:pt>
                <c:pt idx="3">
                  <c:v>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8E2-41C7-88B7-12C57ED5BBC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08"/>
        <c:overlap val="-38"/>
        <c:axId val="95541504"/>
        <c:axId val="95547392"/>
      </c:barChart>
      <c:catAx>
        <c:axId val="95541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ru-RU" sz="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ru-RU"/>
          </a:p>
        </c:txPr>
        <c:crossAx val="95547392"/>
        <c:crosses val="autoZero"/>
        <c:auto val="1"/>
        <c:lblAlgn val="ctr"/>
        <c:lblOffset val="100"/>
        <c:noMultiLvlLbl val="0"/>
      </c:catAx>
      <c:valAx>
        <c:axId val="95547392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accent3">
                  <a:lumMod val="20000"/>
                  <a:lumOff val="80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5541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800">
          <a:latin typeface="+mj-lt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dirty="0">
                <a:solidFill>
                  <a:schemeClr val="accent2">
                    <a:lumMod val="75000"/>
                  </a:schemeClr>
                </a:solidFill>
              </a:rPr>
              <a:t>Движущееся, вращающееся части оборудования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v>Люди</c:v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ПК!$M$21:$M$26</c:f>
              <c:strCache>
                <c:ptCount val="6"/>
                <c:pt idx="0">
                  <c:v>Потенциал 3Н</c:v>
                </c:pt>
                <c:pt idx="1">
                  <c:v>Потенциал  30</c:v>
                </c:pt>
                <c:pt idx="2">
                  <c:v>Потенциал  2Н</c:v>
                </c:pt>
                <c:pt idx="3">
                  <c:v>Потенциал  1С</c:v>
                </c:pt>
                <c:pt idx="4">
                  <c:v>Потенциал 1Н</c:v>
                </c:pt>
                <c:pt idx="5">
                  <c:v>Потенциал 10</c:v>
                </c:pt>
              </c:strCache>
            </c:strRef>
          </c:cat>
          <c:val>
            <c:numRef>
              <c:f>ПК!$N$21:$N$26</c:f>
              <c:numCache>
                <c:formatCode>General</c:formatCode>
                <c:ptCount val="6"/>
                <c:pt idx="0">
                  <c:v>5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882-4B5E-82E0-8729D9701828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ПК!$M$21:$M$26</c:f>
              <c:strCache>
                <c:ptCount val="6"/>
                <c:pt idx="0">
                  <c:v>Потенциал 3Н</c:v>
                </c:pt>
                <c:pt idx="1">
                  <c:v>Потенциал  30</c:v>
                </c:pt>
                <c:pt idx="2">
                  <c:v>Потенциал  2Н</c:v>
                </c:pt>
                <c:pt idx="3">
                  <c:v>Потенциал  1С</c:v>
                </c:pt>
                <c:pt idx="4">
                  <c:v>Потенциал 1Н</c:v>
                </c:pt>
                <c:pt idx="5">
                  <c:v>Потенциал 10</c:v>
                </c:pt>
              </c:strCache>
            </c:strRef>
          </c:cat>
          <c:val>
            <c:numRef>
              <c:f>ПК!$O$21:$O$26</c:f>
              <c:numCache>
                <c:formatCode>General</c:formatCode>
                <c:ptCount val="6"/>
                <c:pt idx="0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882-4B5E-82E0-8729D9701828}"/>
            </c:ext>
          </c:extLst>
        </c:ser>
        <c:ser>
          <c:idx val="2"/>
          <c:order val="2"/>
          <c:tx>
            <c:v>Оборудование</c:v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ПК!$M$21:$M$26</c:f>
              <c:strCache>
                <c:ptCount val="6"/>
                <c:pt idx="0">
                  <c:v>Потенциал 3Н</c:v>
                </c:pt>
                <c:pt idx="1">
                  <c:v>Потенциал  30</c:v>
                </c:pt>
                <c:pt idx="2">
                  <c:v>Потенциал  2Н</c:v>
                </c:pt>
                <c:pt idx="3">
                  <c:v>Потенциал  1С</c:v>
                </c:pt>
                <c:pt idx="4">
                  <c:v>Потенциал 1Н</c:v>
                </c:pt>
                <c:pt idx="5">
                  <c:v>Потенциал 10</c:v>
                </c:pt>
              </c:strCache>
            </c:strRef>
          </c:cat>
          <c:val>
            <c:numRef>
              <c:f>ПК!$P$21:$P$26</c:f>
              <c:numCache>
                <c:formatCode>General</c:formatCode>
                <c:ptCount val="6"/>
                <c:pt idx="0">
                  <c:v>3</c:v>
                </c:pt>
                <c:pt idx="3">
                  <c:v>1</c:v>
                </c:pt>
                <c:pt idx="4">
                  <c:v>5</c:v>
                </c:pt>
                <c:pt idx="5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882-4B5E-82E0-8729D970182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04746368"/>
        <c:axId val="104756352"/>
      </c:barChart>
      <c:catAx>
        <c:axId val="104746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4756352"/>
        <c:crosses val="autoZero"/>
        <c:auto val="1"/>
        <c:lblAlgn val="ctr"/>
        <c:lblOffset val="100"/>
        <c:noMultiLvlLbl val="0"/>
      </c:catAx>
      <c:valAx>
        <c:axId val="104756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4746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</a:rPr>
              <a:t>Электрический </a:t>
            </a:r>
            <a:r>
              <a:rPr lang="ru-RU" sz="1200" dirty="0">
                <a:solidFill>
                  <a:schemeClr val="accent2">
                    <a:lumMod val="75000"/>
                  </a:schemeClr>
                </a:solidFill>
              </a:rPr>
              <a:t>ТОК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v>Люди</c:v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ПК!$A$118:$A$122</c:f>
              <c:strCache>
                <c:ptCount val="3"/>
                <c:pt idx="0">
                  <c:v>Потенциал  2С</c:v>
                </c:pt>
                <c:pt idx="1">
                  <c:v>Потенциал  1С</c:v>
                </c:pt>
                <c:pt idx="2">
                  <c:v>Потенциал 1Н</c:v>
                </c:pt>
              </c:strCache>
            </c:strRef>
          </c:cat>
          <c:val>
            <c:numRef>
              <c:f>ПК!$B$118:$B$122</c:f>
              <c:numCache>
                <c:formatCode>General</c:formatCode>
                <c:ptCount val="3"/>
                <c:pt idx="0">
                  <c:v>1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F50-4AE1-8FFA-44C39ACBD999}"/>
            </c:ext>
          </c:extLst>
        </c:ser>
        <c:ser>
          <c:idx val="2"/>
          <c:order val="1"/>
          <c:tx>
            <c:v>Оборудование</c:v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ПК!$A$118:$A$122</c:f>
              <c:strCache>
                <c:ptCount val="3"/>
                <c:pt idx="0">
                  <c:v>Потенциал  2С</c:v>
                </c:pt>
                <c:pt idx="1">
                  <c:v>Потенциал  1С</c:v>
                </c:pt>
                <c:pt idx="2">
                  <c:v>Потенциал 1Н</c:v>
                </c:pt>
              </c:strCache>
            </c:strRef>
          </c:cat>
          <c:val>
            <c:numRef>
              <c:f>ПК!$D$118:$D$122</c:f>
              <c:numCache>
                <c:formatCode>General</c:formatCode>
                <c:ptCount val="3"/>
                <c:pt idx="1">
                  <c:v>1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F50-4AE1-8FFA-44C39ACBD99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04550400"/>
        <c:axId val="104551936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ПК!$C$115:$C$117</c15:sqref>
                        </c15:formulaRef>
                      </c:ext>
                    </c:extLst>
                    <c:strCache>
                      <c:ptCount val="3"/>
                      <c:pt idx="0">
                        <c:v>Потенциал 3С</c:v>
                      </c:pt>
                      <c:pt idx="1">
                        <c:v>Потенциал 3Н</c:v>
                      </c:pt>
                      <c:pt idx="2">
                        <c:v>Потенциал  30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ПК!$A$118:$A$122</c15:sqref>
                        </c15:formulaRef>
                      </c:ext>
                    </c:extLst>
                    <c:strCache>
                      <c:ptCount val="3"/>
                      <c:pt idx="0">
                        <c:v>Потенциал  2С</c:v>
                      </c:pt>
                      <c:pt idx="1">
                        <c:v>Потенциал  1С</c:v>
                      </c:pt>
                      <c:pt idx="2">
                        <c:v>Потенциал 1Н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ПК!$C$118:$C$122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2F50-4AE1-8FFA-44C39ACBD999}"/>
                  </c:ext>
                </c:extLst>
              </c15:ser>
            </c15:filteredBarSeries>
          </c:ext>
        </c:extLst>
      </c:barChart>
      <c:catAx>
        <c:axId val="104550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4551936"/>
        <c:crosses val="autoZero"/>
        <c:auto val="1"/>
        <c:lblAlgn val="ctr"/>
        <c:lblOffset val="100"/>
        <c:noMultiLvlLbl val="0"/>
      </c:catAx>
      <c:valAx>
        <c:axId val="104551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4550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dirty="0">
                <a:solidFill>
                  <a:schemeClr val="accent2">
                    <a:lumMod val="75000"/>
                  </a:schemeClr>
                </a:solidFill>
              </a:rPr>
              <a:t>Без риска 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sz="1200" dirty="0">
              <a:solidFill>
                <a:schemeClr val="accent2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0.39366139630844454"/>
          <c:y val="2.606773337278009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1"/>
          <c:order val="0"/>
          <c:tx>
            <c:v>Люди</c:v>
          </c:tx>
          <c:spPr>
            <a:solidFill>
              <a:schemeClr val="accent2">
                <a:lumMod val="60000"/>
                <a:lumOff val="40000"/>
              </a:schemeClr>
            </a:solidFill>
          </c:spPr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7472-429B-BD27-187633C99068}"/>
              </c:ext>
            </c:extLst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4DA-42B2-9920-F0917A36E455}"/>
              </c:ext>
            </c:extLst>
          </c:dPt>
          <c:dPt>
            <c:idx val="2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472-429B-BD27-187633C99068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/>
                      <a:t>166</a:t>
                    </a:r>
                  </a:p>
                  <a:p>
                    <a:r>
                      <a:rPr lang="ru-RU" baseline="0" dirty="0" smtClean="0"/>
                      <a:t>Обор.</a:t>
                    </a:r>
                    <a:endParaRPr lang="ru-RU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472-429B-BD27-187633C99068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/>
                      <a:t>166 
</a:t>
                    </a:r>
                    <a:r>
                      <a:rPr lang="ru-RU" dirty="0" smtClean="0"/>
                      <a:t>Люди</a:t>
                    </a:r>
                    <a:endParaRPr lang="ru-RU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472-429B-BD27-187633C990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635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ПК!$A$134:$C$134</c:f>
              <c:strCache>
                <c:ptCount val="3"/>
                <c:pt idx="0">
                  <c:v>Потенциал 00</c:v>
                </c:pt>
                <c:pt idx="2">
                  <c:v>Потенциал 10</c:v>
                </c:pt>
              </c:strCache>
            </c:strRef>
          </c:cat>
          <c:val>
            <c:numRef>
              <c:f>ПК!$A$135:$C$135</c:f>
              <c:numCache>
                <c:formatCode>General</c:formatCode>
                <c:ptCount val="3"/>
                <c:pt idx="0">
                  <c:v>166</c:v>
                </c:pt>
                <c:pt idx="2">
                  <c:v>166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472-429B-BD27-187633C99068}"/>
            </c:ext>
          </c:extLst>
        </c:ser>
        <c:ser>
          <c:idx val="0"/>
          <c:order val="1"/>
          <c:tx>
            <c:v>Оборудование</c:v>
          </c:tx>
          <c:dPt>
            <c:idx val="0"/>
            <c:bubble3D val="0"/>
            <c:spPr>
              <a:solidFill>
                <a:schemeClr val="dk1">
                  <a:tint val="885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7472-429B-BD27-187633C99068}"/>
              </c:ext>
            </c:extLst>
          </c:dPt>
          <c:dPt>
            <c:idx val="1"/>
            <c:bubble3D val="0"/>
            <c:spPr>
              <a:solidFill>
                <a:schemeClr val="dk1">
                  <a:tint val="5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7472-429B-BD27-187633C99068}"/>
              </c:ext>
            </c:extLst>
          </c:dPt>
          <c:dPt>
            <c:idx val="2"/>
            <c:bubble3D val="0"/>
            <c:spPr>
              <a:solidFill>
                <a:schemeClr val="dk1">
                  <a:tint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7472-429B-BD27-187633C99068}"/>
              </c:ext>
            </c:extLst>
          </c:dPt>
          <c:dLbls>
            <c:dLbl>
              <c:idx val="0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472-429B-BD27-187633C990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ПК!$A$134:$C$134</c:f>
              <c:strCache>
                <c:ptCount val="3"/>
                <c:pt idx="0">
                  <c:v>Потенциал 00</c:v>
                </c:pt>
                <c:pt idx="2">
                  <c:v>Потенциал 10</c:v>
                </c:pt>
              </c:strCache>
            </c:strRef>
          </c:cat>
          <c:val>
            <c:numRef>
              <c:f>ПК!$A$135:$C$135</c:f>
              <c:numCache>
                <c:formatCode>General</c:formatCode>
                <c:ptCount val="3"/>
                <c:pt idx="0">
                  <c:v>166</c:v>
                </c:pt>
                <c:pt idx="2">
                  <c:v>166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7472-429B-BD27-187633C990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dirty="0">
                <a:solidFill>
                  <a:schemeClr val="accent2">
                    <a:lumMod val="75000"/>
                  </a:schemeClr>
                </a:solidFill>
              </a:rPr>
              <a:t>Падение предметов с высоты</a:t>
            </a:r>
          </a:p>
        </c:rich>
      </c:tx>
      <c:layout>
        <c:manualLayout>
          <c:xMode val="edge"/>
          <c:yMode val="edge"/>
          <c:x val="0.29664315497721327"/>
          <c:y val="5.9068589994883826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ПК!$A$23</c:f>
              <c:strCache>
                <c:ptCount val="1"/>
                <c:pt idx="0">
                  <c:v>Потенциал  2Н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90B-4B25-A6C3-68E24CC2C6FD}"/>
              </c:ext>
            </c:extLst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90B-4B25-A6C3-68E24CC2C6FD}"/>
              </c:ext>
            </c:extLst>
          </c:dPt>
          <c:dPt>
            <c:idx val="2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90B-4B25-A6C3-68E24CC2C6FD}"/>
              </c:ext>
            </c:extLst>
          </c:dPt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B007E7B-D72F-4B6F-A37C-5628507A113A}" type="VALUE">
                      <a:rPr lang="ru-RU">
                        <a:solidFill>
                          <a:schemeClr val="bg1"/>
                        </a:solidFill>
                      </a:rPr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kern="12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r>
                      <a:rPr lang="ru-RU" dirty="0">
                        <a:solidFill>
                          <a:schemeClr val="bg1"/>
                        </a:solidFill>
                      </a:rPr>
                      <a:t> 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900" b="0" i="0" u="none" strike="noStrike" kern="1200" spc="0" baseline="0" dirty="0" smtClean="0">
                        <a:solidFill>
                          <a:schemeClr val="bg1"/>
                        </a:solidFill>
                      </a:rPr>
                      <a:t>Обор.</a:t>
                    </a:r>
                    <a:endParaRPr lang="ru-RU" sz="900" b="0" i="0" u="none" strike="noStrike" kern="1200" spc="0" baseline="0" dirty="0">
                      <a:solidFill>
                        <a:schemeClr val="bg1"/>
                      </a:solidFill>
                    </a:endParaRP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90B-4B25-A6C3-68E24CC2C6FD}"/>
                </c:ext>
              </c:extLst>
            </c:dLbl>
            <c:dLbl>
              <c:idx val="2"/>
              <c:layout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58BF06A-570D-4A36-A181-61E10FDDC17E}" type="VALUE">
                      <a:rPr lang="ru-RU">
                        <a:solidFill>
                          <a:schemeClr val="bg1"/>
                        </a:solidFill>
                      </a:rPr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kern="1200" baseline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r>
                      <a:rPr lang="ru-RU" dirty="0">
                        <a:solidFill>
                          <a:schemeClr val="bg1"/>
                        </a:solidFill>
                      </a:rPr>
                      <a:t> 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900" b="0" i="0" u="none" strike="noStrike" kern="1200" spc="0" baseline="0" dirty="0" smtClean="0">
                        <a:solidFill>
                          <a:schemeClr val="bg1"/>
                        </a:solidFill>
                      </a:rPr>
                      <a:t>Люди</a:t>
                    </a:r>
                    <a:endParaRPr lang="ru-RU" sz="900" b="0" i="0" u="none" strike="noStrike" kern="1200" spc="0" baseline="0" dirty="0">
                      <a:solidFill>
                        <a:schemeClr val="bg1"/>
                      </a:solidFill>
                    </a:endParaRP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90B-4B25-A6C3-68E24CC2C6F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ПК!$A$23:$C$23</c:f>
              <c:strCache>
                <c:ptCount val="3"/>
                <c:pt idx="0">
                  <c:v>Потенциал  2Н</c:v>
                </c:pt>
                <c:pt idx="1">
                  <c:v>1</c:v>
                </c:pt>
                <c:pt idx="2">
                  <c:v>Потенциал  2Н</c:v>
                </c:pt>
              </c:strCache>
            </c:strRef>
          </c:cat>
          <c:val>
            <c:numRef>
              <c:f>ПК!$B$23:$D$23</c:f>
              <c:numCache>
                <c:formatCode>General</c:formatCode>
                <c:ptCount val="3"/>
                <c:pt idx="0">
                  <c:v>1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90B-4B25-A6C3-68E24CC2C6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ПАБ (ОД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)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ПАБ!$A$12:$B$17</c:f>
              <c:multiLvlStrCache>
                <c:ptCount val="6"/>
                <c:lvl>
                  <c:pt idx="0">
                    <c:v>Потенциал 3С</c:v>
                  </c:pt>
                  <c:pt idx="1">
                    <c:v>Потенциал 20</c:v>
                  </c:pt>
                  <c:pt idx="2">
                    <c:v>Потенциал  2Н</c:v>
                  </c:pt>
                  <c:pt idx="3">
                    <c:v>Потенциал 20</c:v>
                  </c:pt>
                  <c:pt idx="4">
                    <c:v>Потенциал 20</c:v>
                  </c:pt>
                  <c:pt idx="5">
                    <c:v>Потенциал 00</c:v>
                  </c:pt>
                </c:lvl>
                <c:lvl>
                  <c:pt idx="0">
                    <c:v>Высота</c:v>
                  </c:pt>
                  <c:pt idx="1">
                    <c:v>Другое</c:v>
                  </c:pt>
                  <c:pt idx="2">
                    <c:v>Падение предметов с высоты</c:v>
                  </c:pt>
                  <c:pt idx="3">
                    <c:v>Экстримальная температура</c:v>
                  </c:pt>
                  <c:pt idx="4">
                    <c:v>Электрический ток</c:v>
                  </c:pt>
                  <c:pt idx="5">
                    <c:v>Не ранжируется</c:v>
                  </c:pt>
                </c:lvl>
              </c:multiLvlStrCache>
            </c:multiLvlStrRef>
          </c:cat>
          <c:val>
            <c:numRef>
              <c:f>ПАБ!$C$12:$C$17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1</c:v>
                </c:pt>
                <c:pt idx="4">
                  <c:v>1</c:v>
                </c:pt>
                <c:pt idx="5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586-4367-AF03-DB13730D58C7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05167488"/>
        <c:axId val="105190912"/>
      </c:barChart>
      <c:catAx>
        <c:axId val="105167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5190912"/>
        <c:crosses val="autoZero"/>
        <c:auto val="1"/>
        <c:lblAlgn val="ctr"/>
        <c:lblOffset val="100"/>
        <c:noMultiLvlLbl val="0"/>
      </c:catAx>
      <c:valAx>
        <c:axId val="105190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5167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Доска решения проблем</a:t>
            </a:r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03E-4415-BB5F-D63837C2F0B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03E-4415-BB5F-D63837C2F0B9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3751D1E7-D012-424E-88E4-99A006C91EAD}" type="VALUE">
                      <a:rPr lang="ru-RU"/>
                      <a:pPr/>
                      <a:t>[ЗНАЧЕНИЕ]</a:t>
                    </a:fld>
                    <a:r>
                      <a:rPr lang="ru-RU" baseline="0"/>
                      <a:t> </a:t>
                    </a:r>
                  </a:p>
                  <a:p>
                    <a:r>
                      <a:rPr lang="ru-RU" baseline="0"/>
                      <a:t>Потенциал 1Н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03E-4415-BB5F-D63837C2F0B9}"/>
                </c:ext>
              </c:extLst>
            </c:dLbl>
            <c:dLbl>
              <c:idx val="1"/>
              <c:layout>
                <c:manualLayout>
                  <c:x val="0.14881347511353396"/>
                  <c:y val="0.18599482356372124"/>
                </c:manualLayout>
              </c:layout>
              <c:tx>
                <c:rich>
                  <a:bodyPr/>
                  <a:lstStyle/>
                  <a:p>
                    <a:fld id="{4CE55027-80F5-4AE9-A4B7-3402A97CB604}" type="VALUE">
                      <a:rPr lang="ru-RU"/>
                      <a:pPr/>
                      <a:t>[ЗНАЧЕНИЕ]</a:t>
                    </a:fld>
                    <a:r>
                      <a:rPr lang="ru-RU"/>
                      <a:t> </a:t>
                    </a:r>
                  </a:p>
                  <a:p>
                    <a:r>
                      <a:rPr lang="ru-RU"/>
                      <a:t>Потенциал 3Н 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03E-4415-BB5F-D63837C2F0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ПАБ!$A$23:$B$24</c:f>
              <c:strCache>
                <c:ptCount val="2"/>
                <c:pt idx="0">
                  <c:v>Спотыкание/подскальзавание/падение на одном уровне</c:v>
                </c:pt>
                <c:pt idx="1">
                  <c:v>Высота</c:v>
                </c:pt>
              </c:strCache>
            </c:strRef>
          </c:cat>
          <c:val>
            <c:numRef>
              <c:f>ПАБ!$C$23:$C$24</c:f>
              <c:numCache>
                <c:formatCode>General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03E-4415-BB5F-D63837C2F0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b="0" dirty="0" smtClean="0"/>
              <a:t>Общее</a:t>
            </a:r>
            <a:r>
              <a:rPr lang="ru-RU" b="0" baseline="0" dirty="0" smtClean="0"/>
              <a:t> количество  нарушений по участку</a:t>
            </a:r>
            <a:endParaRPr lang="ru-RU" b="0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1"/>
          <c:order val="0"/>
          <c:spPr>
            <a:solidFill>
              <a:schemeClr val="accent2">
                <a:lumMod val="75000"/>
              </a:schemeClr>
            </a:solidFill>
          </c:spPr>
          <c:dPt>
            <c:idx val="1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E1FC-4AB5-A7DE-D97FF031F6DD}"/>
              </c:ext>
            </c:extLst>
          </c:dPt>
          <c:dPt>
            <c:idx val="2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1FC-4AB5-A7DE-D97FF031F6DD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ПК!$J$2:$J$4</c:f>
              <c:strCache>
                <c:ptCount val="3"/>
                <c:pt idx="0">
                  <c:v>ПК (Производственный Контроль)</c:v>
                </c:pt>
                <c:pt idx="1">
                  <c:v>ДРП (Доска Решения Проблем)</c:v>
                </c:pt>
                <c:pt idx="2">
                  <c:v>ПАБ (Поведенческий Аудит Безопасности)</c:v>
                </c:pt>
              </c:strCache>
            </c:strRef>
          </c:cat>
          <c:val>
            <c:numRef>
              <c:f>ПК!$K$2:$K$4</c:f>
              <c:numCache>
                <c:formatCode>General</c:formatCode>
                <c:ptCount val="3"/>
                <c:pt idx="0">
                  <c:v>244</c:v>
                </c:pt>
                <c:pt idx="1">
                  <c:v>4</c:v>
                </c:pt>
                <c:pt idx="2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1FC-4AB5-A7DE-D97FF031F6DD}"/>
            </c:ext>
          </c:extLst>
        </c:ser>
        <c:ser>
          <c:idx val="0"/>
          <c:order val="1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E1FC-4AB5-A7DE-D97FF031F6D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E1FC-4AB5-A7DE-D97FF031F6D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E1FC-4AB5-A7DE-D97FF031F6D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ПК!$J$2:$J$4</c:f>
              <c:strCache>
                <c:ptCount val="3"/>
                <c:pt idx="0">
                  <c:v>ПК (Производственный Контроль)</c:v>
                </c:pt>
                <c:pt idx="1">
                  <c:v>ДРП (Доска Решения Проблем)</c:v>
                </c:pt>
                <c:pt idx="2">
                  <c:v>ПАБ (Поведенческий Аудит Безопасности)</c:v>
                </c:pt>
              </c:strCache>
            </c:strRef>
          </c:cat>
          <c:val>
            <c:numRef>
              <c:f>ПК!$K$2:$K$4</c:f>
              <c:numCache>
                <c:formatCode>General</c:formatCode>
                <c:ptCount val="3"/>
                <c:pt idx="0">
                  <c:v>244</c:v>
                </c:pt>
                <c:pt idx="1">
                  <c:v>4</c:v>
                </c:pt>
                <c:pt idx="2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1FC-4AB5-A7DE-D97FF031F6D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22343648652113E-2"/>
          <c:y val="1.6410747492796526E-2"/>
          <c:w val="0.93942001915708828"/>
          <c:h val="0.9049436344544826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E8E2-41C7-88B7-12C57ED5BBC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Обогащение</c:v>
                </c:pt>
                <c:pt idx="1">
                  <c:v>Флотация</c:v>
                </c:pt>
                <c:pt idx="2">
                  <c:v>УУПУ</c:v>
                </c:pt>
                <c:pt idx="3">
                  <c:v>Сушка</c:v>
                </c:pt>
                <c:pt idx="4">
                  <c:v>Эл. Цех</c:v>
                </c:pt>
                <c:pt idx="5">
                  <c:v>КИПиА</c:v>
                </c:pt>
                <c:pt idx="6">
                  <c:v>УОФ ВК</c:v>
                </c:pt>
                <c:pt idx="7">
                  <c:v>ОСУ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3.8</c:v>
                </c:pt>
                <c:pt idx="1">
                  <c:v>2.6</c:v>
                </c:pt>
                <c:pt idx="2">
                  <c:v>1.8</c:v>
                </c:pt>
                <c:pt idx="3">
                  <c:v>3.2</c:v>
                </c:pt>
                <c:pt idx="4">
                  <c:v>3</c:v>
                </c:pt>
                <c:pt idx="5">
                  <c:v>3.2</c:v>
                </c:pt>
                <c:pt idx="6">
                  <c:v>3.8</c:v>
                </c:pt>
                <c:pt idx="7">
                  <c:v>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8E2-41C7-88B7-12C57ED5BBC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Обогащение</c:v>
                </c:pt>
                <c:pt idx="1">
                  <c:v>Флотация</c:v>
                </c:pt>
                <c:pt idx="2">
                  <c:v>УУПУ</c:v>
                </c:pt>
                <c:pt idx="3">
                  <c:v>Сушка</c:v>
                </c:pt>
                <c:pt idx="4">
                  <c:v>Эл. Цех</c:v>
                </c:pt>
                <c:pt idx="5">
                  <c:v>КИПиА</c:v>
                </c:pt>
                <c:pt idx="6">
                  <c:v>УОФ ВК</c:v>
                </c:pt>
                <c:pt idx="7">
                  <c:v>ОСУ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3</c:v>
                </c:pt>
                <c:pt idx="1">
                  <c:v>3.6</c:v>
                </c:pt>
                <c:pt idx="2">
                  <c:v>2.4</c:v>
                </c:pt>
                <c:pt idx="3">
                  <c:v>3.2</c:v>
                </c:pt>
                <c:pt idx="4">
                  <c:v>3</c:v>
                </c:pt>
                <c:pt idx="5">
                  <c:v>3</c:v>
                </c:pt>
                <c:pt idx="6">
                  <c:v>3.8</c:v>
                </c:pt>
                <c:pt idx="7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8E2-41C7-88B7-12C57ED5BBC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Обогащение</c:v>
                </c:pt>
                <c:pt idx="1">
                  <c:v>Флотация</c:v>
                </c:pt>
                <c:pt idx="2">
                  <c:v>УУПУ</c:v>
                </c:pt>
                <c:pt idx="3">
                  <c:v>Сушка</c:v>
                </c:pt>
                <c:pt idx="4">
                  <c:v>Эл. Цех</c:v>
                </c:pt>
                <c:pt idx="5">
                  <c:v>КИПиА</c:v>
                </c:pt>
                <c:pt idx="6">
                  <c:v>УОФ ВК</c:v>
                </c:pt>
                <c:pt idx="7">
                  <c:v>ОСУ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  <c:pt idx="0">
                  <c:v>3.4</c:v>
                </c:pt>
                <c:pt idx="1">
                  <c:v>3.8</c:v>
                </c:pt>
                <c:pt idx="2">
                  <c:v>3</c:v>
                </c:pt>
                <c:pt idx="3">
                  <c:v>3.8</c:v>
                </c:pt>
                <c:pt idx="4">
                  <c:v>3.8</c:v>
                </c:pt>
                <c:pt idx="5">
                  <c:v>3.4</c:v>
                </c:pt>
                <c:pt idx="6">
                  <c:v>3</c:v>
                </c:pt>
                <c:pt idx="7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8E2-41C7-88B7-12C57ED5BBC5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DE1-4C26-BC8B-84782BDB0FD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Обогащение</c:v>
                </c:pt>
                <c:pt idx="1">
                  <c:v>Флотация</c:v>
                </c:pt>
                <c:pt idx="2">
                  <c:v>УУПУ</c:v>
                </c:pt>
                <c:pt idx="3">
                  <c:v>Сушка</c:v>
                </c:pt>
                <c:pt idx="4">
                  <c:v>Эл. Цех</c:v>
                </c:pt>
                <c:pt idx="5">
                  <c:v>КИПиА</c:v>
                </c:pt>
                <c:pt idx="6">
                  <c:v>УОФ ВК</c:v>
                </c:pt>
                <c:pt idx="7">
                  <c:v>ОСУ</c:v>
                </c:pt>
              </c:strCache>
            </c:strRef>
          </c:cat>
          <c:val>
            <c:numRef>
              <c:f>Лист1!$E$2:$E$9</c:f>
              <c:numCache>
                <c:formatCode>General</c:formatCode>
                <c:ptCount val="8"/>
                <c:pt idx="0">
                  <c:v>3.5</c:v>
                </c:pt>
                <c:pt idx="1">
                  <c:v>3.8</c:v>
                </c:pt>
                <c:pt idx="2">
                  <c:v>3.2</c:v>
                </c:pt>
                <c:pt idx="3">
                  <c:v>4</c:v>
                </c:pt>
                <c:pt idx="4">
                  <c:v>4</c:v>
                </c:pt>
                <c:pt idx="5">
                  <c:v>3.5</c:v>
                </c:pt>
                <c:pt idx="6">
                  <c:v>2</c:v>
                </c:pt>
                <c:pt idx="7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DE1-4C26-BC8B-84782BDB0FD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08"/>
        <c:overlap val="100"/>
        <c:axId val="101612160"/>
        <c:axId val="101626240"/>
      </c:barChart>
      <c:catAx>
        <c:axId val="101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ru-RU" sz="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ru-RU"/>
          </a:p>
        </c:txPr>
        <c:crossAx val="101626240"/>
        <c:crosses val="autoZero"/>
        <c:auto val="1"/>
        <c:lblAlgn val="ctr"/>
        <c:lblOffset val="100"/>
        <c:noMultiLvlLbl val="0"/>
      </c:catAx>
      <c:valAx>
        <c:axId val="101626240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accent3">
                  <a:lumMod val="20000"/>
                  <a:lumOff val="80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01612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800">
          <a:latin typeface="+mj-lt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8380956535725679E-2"/>
          <c:y val="1.0976583459773922E-2"/>
          <c:w val="0.93161904346427427"/>
          <c:h val="0.94569986470215217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НН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8E2-41C7-88B7-12C57ED5BBC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2433</c:v>
                </c:pt>
                <c:pt idx="1">
                  <c:v>11279</c:v>
                </c:pt>
                <c:pt idx="2">
                  <c:v>9428</c:v>
                </c:pt>
                <c:pt idx="3">
                  <c:v>11439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8E2-41C7-88B7-12C57ED5BBC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ПАБ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389</c:v>
                </c:pt>
                <c:pt idx="1">
                  <c:v>455</c:v>
                </c:pt>
                <c:pt idx="2">
                  <c:v>251</c:v>
                </c:pt>
                <c:pt idx="3">
                  <c:v>186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4F9-4AD1-BAF2-E6AB6166FA9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08"/>
        <c:overlap val="100"/>
        <c:axId val="100523008"/>
        <c:axId val="100524800"/>
      </c:barChart>
      <c:catAx>
        <c:axId val="1005230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ru-RU" sz="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ru-RU"/>
          </a:p>
        </c:txPr>
        <c:crossAx val="100524800"/>
        <c:crosses val="autoZero"/>
        <c:auto val="1"/>
        <c:lblAlgn val="ctr"/>
        <c:lblOffset val="100"/>
        <c:noMultiLvlLbl val="0"/>
      </c:catAx>
      <c:valAx>
        <c:axId val="100524800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accent3">
                  <a:lumMod val="20000"/>
                  <a:lumOff val="80000"/>
                </a:schemeClr>
              </a:solidFill>
              <a:prstDash val="solid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0052300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800">
          <a:latin typeface="+mj-lt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endParaRPr lang="ru-RU" sz="1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9.7211817106744633E-2"/>
          <c:y val="5.6789253658521076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2199171134146931"/>
          <c:y val="1.7369658749243583E-2"/>
          <c:w val="0.73378615056295537"/>
          <c:h val="0.8287718190589452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Лист1!$C$10</c:f>
              <c:strCache>
                <c:ptCount val="1"/>
                <c:pt idx="0">
                  <c:v>НН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F2A8-4FA7-8271-7BFE92C91E2D}"/>
              </c:ext>
            </c:extLst>
          </c:dPt>
          <c:cat>
            <c:numRef>
              <c:f>[2]Пирамида!$B$37</c:f>
              <c:numCache>
                <c:formatCode>General</c:formatCode>
                <c:ptCount val="1"/>
                <c:pt idx="0">
                  <c:v>0</c:v>
                </c:pt>
              </c:numCache>
            </c:numRef>
          </c:cat>
          <c:val>
            <c:numRef>
              <c:f>Лист1!$C$11</c:f>
              <c:numCache>
                <c:formatCode>General</c:formatCode>
                <c:ptCount val="1"/>
                <c:pt idx="0">
                  <c:v>2433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2A8-4FA7-8271-7BFE92C91E2D}"/>
            </c:ext>
          </c:extLst>
        </c:ser>
        <c:ser>
          <c:idx val="1"/>
          <c:order val="1"/>
          <c:tx>
            <c:strRef>
              <c:f>Лист1!$D$10</c:f>
              <c:strCache>
                <c:ptCount val="1"/>
                <c:pt idx="0">
                  <c:v>Легкие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cat>
            <c:numRef>
              <c:f>[2]Пирамида!$B$37</c:f>
              <c:numCache>
                <c:formatCode>General</c:formatCode>
                <c:ptCount val="1"/>
                <c:pt idx="0">
                  <c:v>0</c:v>
                </c:pt>
              </c:numCache>
            </c:numRef>
          </c:cat>
          <c:val>
            <c:numRef>
              <c:f>Лист1!$D$11</c:f>
              <c:numCache>
                <c:formatCode>General</c:formatCode>
                <c:ptCount val="1"/>
                <c:pt idx="0">
                  <c:v>233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2A8-4FA7-8271-7BFE92C91E2D}"/>
            </c:ext>
          </c:extLst>
        </c:ser>
        <c:ser>
          <c:idx val="2"/>
          <c:order val="2"/>
          <c:tx>
            <c:strRef>
              <c:f>Лист1!$E$10</c:f>
              <c:strCache>
                <c:ptCount val="1"/>
                <c:pt idx="0">
                  <c:v>Тяж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numRef>
              <c:f>[2]Пирамида!$B$37</c:f>
              <c:numCache>
                <c:formatCode>General</c:formatCode>
                <c:ptCount val="1"/>
                <c:pt idx="0">
                  <c:v>0</c:v>
                </c:pt>
              </c:numCache>
            </c:numRef>
          </c:cat>
          <c:val>
            <c:numRef>
              <c:f>Лист1!$E$11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2A8-4FA7-8271-7BFE92C91E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00657408"/>
        <c:axId val="101720064"/>
        <c:axId val="0"/>
      </c:bar3DChart>
      <c:catAx>
        <c:axId val="10065740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01720064"/>
        <c:crosses val="autoZero"/>
        <c:auto val="1"/>
        <c:lblAlgn val="ctr"/>
        <c:lblOffset val="100"/>
        <c:noMultiLvlLbl val="0"/>
      </c:catAx>
      <c:valAx>
        <c:axId val="1017200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065740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7980677947171492E-2"/>
          <c:y val="8.2352415407533519E-2"/>
          <c:w val="0.73378615056295537"/>
          <c:h val="0.879723487266794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Лист1!$C$10</c:f>
              <c:strCache>
                <c:ptCount val="1"/>
                <c:pt idx="0">
                  <c:v>НН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[2]Пирамида!$B$37</c:f>
              <c:numCache>
                <c:formatCode>General</c:formatCode>
                <c:ptCount val="1"/>
                <c:pt idx="0">
                  <c:v>0</c:v>
                </c:pt>
              </c:numCache>
            </c:numRef>
          </c:cat>
          <c:val>
            <c:numRef>
              <c:f>Лист1!$B$31</c:f>
              <c:numCache>
                <c:formatCode>General</c:formatCode>
                <c:ptCount val="1"/>
                <c:pt idx="0">
                  <c:v>11279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672-475B-A478-3ACF5208DBFA}"/>
            </c:ext>
          </c:extLst>
        </c:ser>
        <c:ser>
          <c:idx val="1"/>
          <c:order val="1"/>
          <c:tx>
            <c:strRef>
              <c:f>Лист1!$D$10</c:f>
              <c:strCache>
                <c:ptCount val="1"/>
                <c:pt idx="0">
                  <c:v>Легкие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[2]Пирамида!$B$37</c:f>
              <c:numCache>
                <c:formatCode>General</c:formatCode>
                <c:ptCount val="1"/>
                <c:pt idx="0">
                  <c:v>0</c:v>
                </c:pt>
              </c:numCache>
            </c:numRef>
          </c:cat>
          <c:val>
            <c:numRef>
              <c:f>Лист1!$C$31</c:f>
              <c:numCache>
                <c:formatCode>0</c:formatCode>
                <c:ptCount val="1"/>
                <c:pt idx="0">
                  <c:v>1082.7840000000001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672-475B-A478-3ACF5208DBFA}"/>
            </c:ext>
          </c:extLst>
        </c:ser>
        <c:ser>
          <c:idx val="2"/>
          <c:order val="2"/>
          <c:tx>
            <c:strRef>
              <c:f>Лист1!$E$10</c:f>
              <c:strCache>
                <c:ptCount val="1"/>
                <c:pt idx="0">
                  <c:v>Тяж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numRef>
              <c:f>[2]Пирамида!$B$37</c:f>
              <c:numCache>
                <c:formatCode>General</c:formatCode>
                <c:ptCount val="1"/>
                <c:pt idx="0">
                  <c:v>0</c:v>
                </c:pt>
              </c:numCache>
            </c:numRef>
          </c:cat>
          <c:val>
            <c:numRef>
              <c:f>Лист1!$D$31</c:f>
              <c:numCache>
                <c:formatCode>0</c:formatCode>
                <c:ptCount val="1"/>
                <c:pt idx="0">
                  <c:v>36.814656000000006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672-475B-A478-3ACF5208DB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01753216"/>
        <c:axId val="101754752"/>
        <c:axId val="0"/>
      </c:bar3DChart>
      <c:catAx>
        <c:axId val="1017532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1754752"/>
        <c:crosses val="autoZero"/>
        <c:auto val="1"/>
        <c:lblAlgn val="ctr"/>
        <c:lblOffset val="100"/>
        <c:noMultiLvlLbl val="0"/>
      </c:catAx>
      <c:valAx>
        <c:axId val="101754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1753216"/>
        <c:crosses val="autoZero"/>
        <c:crossBetween val="between"/>
        <c:majorUnit val="150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2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980677947171492E-2"/>
          <c:y val="8.2352415407533519E-2"/>
          <c:w val="0.73378615056295537"/>
          <c:h val="0.879723487266794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Лист1!$C$10</c:f>
              <c:strCache>
                <c:ptCount val="1"/>
                <c:pt idx="0">
                  <c:v>НН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cat>
            <c:numRef>
              <c:f>[2]Пирамида!$B$37</c:f>
              <c:numCache>
                <c:formatCode>General</c:formatCode>
                <c:ptCount val="1"/>
                <c:pt idx="0">
                  <c:v>0</c:v>
                </c:pt>
              </c:numCache>
            </c:numRef>
          </c:cat>
          <c:val>
            <c:numRef>
              <c:f>Лист1!$B$50</c:f>
              <c:numCache>
                <c:formatCode>General</c:formatCode>
                <c:ptCount val="1"/>
                <c:pt idx="0">
                  <c:v>9428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A5E-4596-8C8F-9C1CD9E15D6A}"/>
            </c:ext>
          </c:extLst>
        </c:ser>
        <c:ser>
          <c:idx val="1"/>
          <c:order val="1"/>
          <c:tx>
            <c:strRef>
              <c:f>Лист1!$D$10</c:f>
              <c:strCache>
                <c:ptCount val="1"/>
                <c:pt idx="0">
                  <c:v>Легкие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cat>
            <c:numRef>
              <c:f>[2]Пирамида!$B$37</c:f>
              <c:numCache>
                <c:formatCode>General</c:formatCode>
                <c:ptCount val="1"/>
                <c:pt idx="0">
                  <c:v>0</c:v>
                </c:pt>
              </c:numCache>
            </c:numRef>
          </c:cat>
          <c:val>
            <c:numRef>
              <c:f>Лист1!$C$50</c:f>
              <c:numCache>
                <c:formatCode>0</c:formatCode>
                <c:ptCount val="1"/>
                <c:pt idx="0">
                  <c:v>905.08799999999997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A5E-4596-8C8F-9C1CD9E15D6A}"/>
            </c:ext>
          </c:extLst>
        </c:ser>
        <c:ser>
          <c:idx val="2"/>
          <c:order val="2"/>
          <c:tx>
            <c:strRef>
              <c:f>Лист1!$E$10</c:f>
              <c:strCache>
                <c:ptCount val="1"/>
                <c:pt idx="0">
                  <c:v>Тяж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numRef>
              <c:f>[2]Пирамида!$B$37</c:f>
              <c:numCache>
                <c:formatCode>General</c:formatCode>
                <c:ptCount val="1"/>
                <c:pt idx="0">
                  <c:v>0</c:v>
                </c:pt>
              </c:numCache>
            </c:numRef>
          </c:cat>
          <c:val>
            <c:numRef>
              <c:f>Лист1!$D$50</c:f>
              <c:numCache>
                <c:formatCode>0</c:formatCode>
                <c:ptCount val="1"/>
                <c:pt idx="0">
                  <c:v>30.772992000000002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A5E-4596-8C8F-9C1CD9E15D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03631104"/>
        <c:axId val="103632896"/>
        <c:axId val="0"/>
      </c:bar3DChart>
      <c:catAx>
        <c:axId val="1036311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03632896"/>
        <c:crosses val="autoZero"/>
        <c:auto val="1"/>
        <c:lblAlgn val="ctr"/>
        <c:lblOffset val="100"/>
        <c:noMultiLvlLbl val="0"/>
      </c:catAx>
      <c:valAx>
        <c:axId val="1036328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363110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980677947171492E-2"/>
          <c:y val="8.2352415407533519E-2"/>
          <c:w val="0.73378615056295537"/>
          <c:h val="0.879723487266794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Лист1!$C$10</c:f>
              <c:strCache>
                <c:ptCount val="1"/>
                <c:pt idx="0">
                  <c:v>НН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cat>
            <c:numRef>
              <c:f>[2]Пирамида!$B$37</c:f>
              <c:numCache>
                <c:formatCode>General</c:formatCode>
                <c:ptCount val="1"/>
                <c:pt idx="0">
                  <c:v>0</c:v>
                </c:pt>
              </c:numCache>
            </c:numRef>
          </c:cat>
          <c:val>
            <c:numRef>
              <c:f>Лист1!$B$62</c:f>
              <c:numCache>
                <c:formatCode>General</c:formatCode>
                <c:ptCount val="1"/>
                <c:pt idx="0">
                  <c:v>11439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C8E-403D-9658-7C83AF19BE12}"/>
            </c:ext>
          </c:extLst>
        </c:ser>
        <c:ser>
          <c:idx val="1"/>
          <c:order val="1"/>
          <c:tx>
            <c:strRef>
              <c:f>Лист1!$D$10</c:f>
              <c:strCache>
                <c:ptCount val="1"/>
                <c:pt idx="0">
                  <c:v>Легкие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cat>
            <c:numRef>
              <c:f>[2]Пирамида!$B$37</c:f>
              <c:numCache>
                <c:formatCode>General</c:formatCode>
                <c:ptCount val="1"/>
                <c:pt idx="0">
                  <c:v>0</c:v>
                </c:pt>
              </c:numCache>
            </c:numRef>
          </c:cat>
          <c:val>
            <c:numRef>
              <c:f>Лист1!$C$62</c:f>
              <c:numCache>
                <c:formatCode>0</c:formatCode>
                <c:ptCount val="1"/>
                <c:pt idx="0">
                  <c:v>1098.144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C8E-403D-9658-7C83AF19BE12}"/>
            </c:ext>
          </c:extLst>
        </c:ser>
        <c:ser>
          <c:idx val="2"/>
          <c:order val="2"/>
          <c:tx>
            <c:strRef>
              <c:f>Лист1!$E$10</c:f>
              <c:strCache>
                <c:ptCount val="1"/>
                <c:pt idx="0">
                  <c:v>Тяж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numRef>
              <c:f>[2]Пирамида!$B$37</c:f>
              <c:numCache>
                <c:formatCode>General</c:formatCode>
                <c:ptCount val="1"/>
                <c:pt idx="0">
                  <c:v>0</c:v>
                </c:pt>
              </c:numCache>
            </c:numRef>
          </c:cat>
          <c:val>
            <c:numRef>
              <c:f>Лист1!$D$62</c:f>
              <c:numCache>
                <c:formatCode>0</c:formatCode>
                <c:ptCount val="1"/>
                <c:pt idx="0">
                  <c:v>37.336896000000003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C8E-403D-9658-7C83AF19BE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03661952"/>
        <c:axId val="103663488"/>
        <c:axId val="0"/>
      </c:bar3DChart>
      <c:catAx>
        <c:axId val="1036619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03663488"/>
        <c:crosses val="autoZero"/>
        <c:auto val="1"/>
        <c:lblAlgn val="ctr"/>
        <c:lblOffset val="100"/>
        <c:noMultiLvlLbl val="0"/>
      </c:catAx>
      <c:valAx>
        <c:axId val="1036634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366195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dirty="0">
                <a:solidFill>
                  <a:schemeClr val="accent2">
                    <a:lumMod val="75000"/>
                  </a:schemeClr>
                </a:solidFill>
              </a:rPr>
              <a:t>Разрушение металлоконструкций</a:t>
            </a:r>
          </a:p>
        </c:rich>
      </c:tx>
      <c:layout>
        <c:manualLayout>
          <c:xMode val="edge"/>
          <c:yMode val="edge"/>
          <c:x val="0.25614354016771207"/>
          <c:y val="2.7777777777777776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0398934045438976"/>
          <c:y val="0.14439867809304729"/>
          <c:w val="0.85324881364191651"/>
          <c:h val="0.6435932065389111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ПК!$A$55</c:f>
              <c:strCache>
                <c:ptCount val="1"/>
                <c:pt idx="0">
                  <c:v>Люди 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3C1E1B6C-5A35-4321-9141-C1E74DCE27DE}" type="VALUE">
                      <a:rPr lang="en-US">
                        <a:solidFill>
                          <a:schemeClr val="bg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067-4383-93CC-7D8A8AD05319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14C53A7D-9626-4595-8120-182C209FE791}" type="VALUE">
                      <a:rPr lang="en-US">
                        <a:solidFill>
                          <a:schemeClr val="bg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C067-4383-93CC-7D8A8AD05319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A0B90975-12A3-4ADA-ADB8-DEACC879D63F}" type="VALUE">
                      <a:rPr lang="en-US">
                        <a:solidFill>
                          <a:schemeClr val="bg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C067-4383-93CC-7D8A8AD0531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ПК!$A$58:$A$63</c:f>
              <c:strCache>
                <c:ptCount val="4"/>
                <c:pt idx="0">
                  <c:v>Потенциал  30</c:v>
                </c:pt>
                <c:pt idx="1">
                  <c:v>Потенциал  2С</c:v>
                </c:pt>
                <c:pt idx="2">
                  <c:v>Потенциал  1С</c:v>
                </c:pt>
                <c:pt idx="3">
                  <c:v>Потенциал 10</c:v>
                </c:pt>
              </c:strCache>
            </c:strRef>
          </c:cat>
          <c:val>
            <c:numRef>
              <c:f>ПК!$B$58:$B$63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067-4383-93CC-7D8A8AD05319}"/>
            </c:ext>
          </c:extLst>
        </c:ser>
        <c:ser>
          <c:idx val="1"/>
          <c:order val="1"/>
          <c:tx>
            <c:strRef>
              <c:f>ПК!$C$56:$C$57</c:f>
              <c:strCache>
                <c:ptCount val="2"/>
                <c:pt idx="0">
                  <c:v>Потенциал 3С</c:v>
                </c:pt>
                <c:pt idx="1">
                  <c:v>Потенциал 3Н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ПК!$A$58:$A$63</c:f>
              <c:strCache>
                <c:ptCount val="4"/>
                <c:pt idx="0">
                  <c:v>Потенциал  30</c:v>
                </c:pt>
                <c:pt idx="1">
                  <c:v>Потенциал  2С</c:v>
                </c:pt>
                <c:pt idx="2">
                  <c:v>Потенциал  1С</c:v>
                </c:pt>
                <c:pt idx="3">
                  <c:v>Потенциал 10</c:v>
                </c:pt>
              </c:strCache>
            </c:strRef>
          </c:cat>
          <c:val>
            <c:numRef>
              <c:f>ПК!$C$58:$C$63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067-4383-93CC-7D8A8AD05319}"/>
            </c:ext>
          </c:extLst>
        </c:ser>
        <c:ser>
          <c:idx val="2"/>
          <c:order val="2"/>
          <c:tx>
            <c:strRef>
              <c:f>ПК!$C$55</c:f>
              <c:strCache>
                <c:ptCount val="1"/>
                <c:pt idx="0">
                  <c:v>Оборудование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layout/>
              <c:tx>
                <c:rich>
                  <a:bodyPr/>
                  <a:lstStyle/>
                  <a:p>
                    <a:fld id="{9E72B213-AF2C-49D1-8A64-B7A872684BA1}" type="VALUE">
                      <a:rPr lang="en-US">
                        <a:solidFill>
                          <a:schemeClr val="bg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C067-4383-93CC-7D8A8AD0531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ПК!$A$58:$A$63</c:f>
              <c:strCache>
                <c:ptCount val="4"/>
                <c:pt idx="0">
                  <c:v>Потенциал  30</c:v>
                </c:pt>
                <c:pt idx="1">
                  <c:v>Потенциал  2С</c:v>
                </c:pt>
                <c:pt idx="2">
                  <c:v>Потенциал  1С</c:v>
                </c:pt>
                <c:pt idx="3">
                  <c:v>Потенциал 10</c:v>
                </c:pt>
              </c:strCache>
            </c:strRef>
          </c:cat>
          <c:val>
            <c:numRef>
              <c:f>ПК!$D$58:$D$63</c:f>
              <c:numCache>
                <c:formatCode>General</c:formatCode>
                <c:ptCount val="4"/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067-4383-93CC-7D8A8AD0531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04308096"/>
        <c:axId val="104313984"/>
      </c:barChart>
      <c:catAx>
        <c:axId val="104308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4313984"/>
        <c:crosses val="autoZero"/>
        <c:auto val="1"/>
        <c:lblAlgn val="ctr"/>
        <c:lblOffset val="100"/>
        <c:noMultiLvlLbl val="0"/>
      </c:catAx>
      <c:valAx>
        <c:axId val="1043139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4308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200" dirty="0">
                <a:solidFill>
                  <a:schemeClr val="accent2">
                    <a:lumMod val="75000"/>
                  </a:schemeClr>
                </a:solidFill>
              </a:rPr>
              <a:t>Спотыкание/</a:t>
            </a:r>
            <a:r>
              <a:rPr lang="ru-RU" sz="1200" dirty="0" err="1">
                <a:solidFill>
                  <a:schemeClr val="accent2">
                    <a:lumMod val="75000"/>
                  </a:schemeClr>
                </a:solidFill>
              </a:rPr>
              <a:t>подскальзавание</a:t>
            </a:r>
            <a:r>
              <a:rPr lang="ru-RU" sz="1200" dirty="0">
                <a:solidFill>
                  <a:schemeClr val="accent2">
                    <a:lumMod val="75000"/>
                  </a:schemeClr>
                </a:solidFill>
              </a:rPr>
              <a:t>/падение на 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</a:rPr>
              <a:t>одном    </a:t>
            </a:r>
            <a:r>
              <a:rPr lang="ru-RU" sz="1200" dirty="0">
                <a:solidFill>
                  <a:schemeClr val="accent2">
                    <a:lumMod val="75000"/>
                  </a:schemeClr>
                </a:solidFill>
              </a:rPr>
              <a:t>уровне</a:t>
            </a:r>
          </a:p>
        </c:rich>
      </c:tx>
      <c:layout>
        <c:manualLayout>
          <c:xMode val="edge"/>
          <c:yMode val="edge"/>
          <c:x val="0.10864483605375948"/>
          <c:y val="1.851851851851851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Люди</c:v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layout/>
              <c:tx>
                <c:rich>
                  <a:bodyPr/>
                  <a:lstStyle/>
                  <a:p>
                    <a:fld id="{218F127E-124A-484E-B4F8-CF571DC744A0}" type="VALUE">
                      <a:rPr lang="en-US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C28-464A-9906-2BFD0FF810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ПК!$A$91:$A$93</c:f>
              <c:strCache>
                <c:ptCount val="3"/>
                <c:pt idx="0">
                  <c:v>Потенциал  1С</c:v>
                </c:pt>
                <c:pt idx="1">
                  <c:v>Потенциал 1Н</c:v>
                </c:pt>
                <c:pt idx="2">
                  <c:v>Потенциал 10</c:v>
                </c:pt>
              </c:strCache>
            </c:strRef>
          </c:cat>
          <c:val>
            <c:numRef>
              <c:f>ПК!$B$91:$B$93</c:f>
              <c:numCache>
                <c:formatCode>General</c:formatCode>
                <c:ptCount val="3"/>
                <c:pt idx="0">
                  <c:v>14</c:v>
                </c:pt>
                <c:pt idx="1">
                  <c:v>47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C28-464A-9906-2BFD0FF81076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ПК!$A$91:$A$93</c:f>
              <c:strCache>
                <c:ptCount val="3"/>
                <c:pt idx="0">
                  <c:v>Потенциал  1С</c:v>
                </c:pt>
                <c:pt idx="1">
                  <c:v>Потенциал 1Н</c:v>
                </c:pt>
                <c:pt idx="2">
                  <c:v>Потенциал 10</c:v>
                </c:pt>
              </c:strCache>
            </c:strRef>
          </c:cat>
          <c:val>
            <c:numRef>
              <c:f>ПК!$C$91:$C$93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C28-464A-9906-2BFD0FF81076}"/>
            </c:ext>
          </c:extLst>
        </c:ser>
        <c:ser>
          <c:idx val="2"/>
          <c:order val="2"/>
          <c:tx>
            <c:v>Оборудование</c:v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layout/>
              <c:tx>
                <c:rich>
                  <a:bodyPr/>
                  <a:lstStyle/>
                  <a:p>
                    <a:fld id="{769865B8-8D20-48DF-8B43-4B9155A215CB}" type="VALUE">
                      <a:rPr lang="en-US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DC28-464A-9906-2BFD0FF810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ПК!$A$91:$A$93</c:f>
              <c:strCache>
                <c:ptCount val="3"/>
                <c:pt idx="0">
                  <c:v>Потенциал  1С</c:v>
                </c:pt>
                <c:pt idx="1">
                  <c:v>Потенциал 1Н</c:v>
                </c:pt>
                <c:pt idx="2">
                  <c:v>Потенциал 10</c:v>
                </c:pt>
              </c:strCache>
            </c:strRef>
          </c:cat>
          <c:val>
            <c:numRef>
              <c:f>ПК!$D$91:$D$93</c:f>
              <c:numCache>
                <c:formatCode>General</c:formatCode>
                <c:ptCount val="3"/>
                <c:pt idx="0">
                  <c:v>14</c:v>
                </c:pt>
                <c:pt idx="1">
                  <c:v>47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C28-464A-9906-2BFD0FF810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4707968"/>
        <c:axId val="104709504"/>
      </c:barChart>
      <c:catAx>
        <c:axId val="104707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4709504"/>
        <c:crosses val="autoZero"/>
        <c:auto val="1"/>
        <c:lblAlgn val="ctr"/>
        <c:lblOffset val="100"/>
        <c:noMultiLvlLbl val="0"/>
      </c:catAx>
      <c:valAx>
        <c:axId val="104709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4707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0.14794</cdr:x>
      <cdr:y>0.05405</cdr:y>
    </cdr:from>
    <cdr:to>
      <cdr:x>0.3116</cdr:x>
      <cdr:y>0.12551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96665" y="265378"/>
          <a:ext cx="549452" cy="3508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2018г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0.43076</cdr:x>
      <cdr:y>0.80389</cdr:y>
    </cdr:from>
    <cdr:to>
      <cdr:x>0.50745</cdr:x>
      <cdr:y>0.82493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 rotWithShape="1">
        <a:blip xmlns:a="http://schemas.openxmlformats.org/drawingml/2006/main" xmlns:r="http://schemas.openxmlformats.org/officeDocument/2006/relationships" r:embed="rId1"/>
        <a:srcRect xmlns:a="http://schemas.openxmlformats.org/drawingml/2006/main" l="59930" t="33105" r="32401" b="63640"/>
        <a:stretch xmlns:a="http://schemas.openxmlformats.org/drawingml/2006/main"/>
      </cdr:blipFill>
      <cdr:spPr>
        <a:xfrm xmlns:a="http://schemas.openxmlformats.org/drawingml/2006/main">
          <a:off x="1446160" y="3946955"/>
          <a:ext cx="257453" cy="103296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0.14769</cdr:x>
      <cdr:y>0.05365</cdr:y>
    </cdr:from>
    <cdr:to>
      <cdr:x>0.38294</cdr:x>
      <cdr:y>0.1636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71998" y="263889"/>
          <a:ext cx="751871" cy="5408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2019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0.46463</cdr:x>
      <cdr:y>0.79204</cdr:y>
    </cdr:from>
    <cdr:to>
      <cdr:x>0.54518</cdr:x>
      <cdr:y>0.81303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 rotWithShape="1">
        <a:blip xmlns:a="http://schemas.openxmlformats.org/drawingml/2006/main" xmlns:r="http://schemas.openxmlformats.org/officeDocument/2006/relationships" r:embed="rId1"/>
        <a:srcRect xmlns:a="http://schemas.openxmlformats.org/drawingml/2006/main" l="59930" t="33105" r="32401" b="63640"/>
        <a:stretch xmlns:a="http://schemas.openxmlformats.org/drawingml/2006/main"/>
      </cdr:blipFill>
      <cdr:spPr>
        <a:xfrm xmlns:a="http://schemas.openxmlformats.org/drawingml/2006/main">
          <a:off x="1484930" y="3896155"/>
          <a:ext cx="257453" cy="103296"/>
        </a:xfrm>
        <a:prstGeom xmlns:a="http://schemas.openxmlformats.org/drawingml/2006/main" prst="rect">
          <a:avLst/>
        </a:prstGeom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0.13848</cdr:x>
      <cdr:y>0.0559</cdr:y>
    </cdr:from>
    <cdr:to>
      <cdr:x>0.34301</cdr:x>
      <cdr:y>0.16585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31692" y="273220"/>
          <a:ext cx="637573" cy="5374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2020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573F57-750A-4DCC-9512-FE7F2E5FFF8E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AA75E5-38D0-4E6C-9CBC-34FE255131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150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E5FA15-4E1C-487D-9F1E-D5A3ED2250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00250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E5FA15-4E1C-487D-9F1E-D5A3ED2250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38839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E5FA15-4E1C-487D-9F1E-D5A3ED2250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94990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E5FA15-4E1C-487D-9F1E-D5A3ED2250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1450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479425" y="620713"/>
            <a:ext cx="7764463" cy="43688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50474" y="5334832"/>
            <a:ext cx="5792745" cy="246221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3A632B-FBDE-46D4-BF6F-6D14421E6342}" type="slidenum">
              <a:rPr kumimoji="0" lang="ru-RU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01782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479425" y="620713"/>
            <a:ext cx="7764463" cy="43688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50474" y="5334832"/>
            <a:ext cx="5792745" cy="246221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3A632B-FBDE-46D4-BF6F-6D14421E6342}" type="slidenum">
              <a:rPr kumimoji="0" lang="ru-RU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10039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E5FA15-4E1C-487D-9F1E-D5A3ED2250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1219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E5FA15-4E1C-487D-9F1E-D5A3ED2250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80926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479425" y="620713"/>
            <a:ext cx="7764463" cy="43688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50474" y="5334832"/>
            <a:ext cx="5792745" cy="246221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3A632B-FBDE-46D4-BF6F-6D14421E6342}" type="slidenum">
              <a:rPr kumimoji="0" lang="ru-RU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72679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479425" y="620713"/>
            <a:ext cx="7764463" cy="43688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50474" y="5334832"/>
            <a:ext cx="5792745" cy="246221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3A632B-FBDE-46D4-BF6F-6D14421E6342}" type="slidenum">
              <a:rPr kumimoji="0" lang="ru-RU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40887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E5FA15-4E1C-487D-9F1E-D5A3ED22506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4292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sv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E4B8A-AB28-4FFE-BAEA-9BD10243ADFD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5E344-2CB7-45F1-9B2D-03B30A4AA7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429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E4B8A-AB28-4FFE-BAEA-9BD10243ADFD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5E344-2CB7-45F1-9B2D-03B30A4AA7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98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E4B8A-AB28-4FFE-BAEA-9BD10243ADFD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5E344-2CB7-45F1-9B2D-03B30A4AA7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9237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делитель шаблона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xmlns="" id="{E86DA874-5929-4AA1-A99E-2E61BE7F20EA}"/>
              </a:ext>
            </a:extLst>
          </p:cNvPr>
          <p:cNvSpPr/>
          <p:nvPr userDrawn="1"/>
        </p:nvSpPr>
        <p:spPr>
          <a:xfrm>
            <a:off x="0" y="2606474"/>
            <a:ext cx="1600250" cy="4251526"/>
          </a:xfrm>
          <a:custGeom>
            <a:avLst/>
            <a:gdLst>
              <a:gd name="connsiteX0" fmla="*/ 0 w 1600250"/>
              <a:gd name="connsiteY0" fmla="*/ 0 h 4251526"/>
              <a:gd name="connsiteX1" fmla="*/ 1600250 w 1600250"/>
              <a:gd name="connsiteY1" fmla="*/ 0 h 4251526"/>
              <a:gd name="connsiteX2" fmla="*/ 1600250 w 1600250"/>
              <a:gd name="connsiteY2" fmla="*/ 3227840 h 4251526"/>
              <a:gd name="connsiteX3" fmla="*/ 576564 w 1600250"/>
              <a:gd name="connsiteY3" fmla="*/ 4251526 h 4251526"/>
              <a:gd name="connsiteX4" fmla="*/ 0 w 1600250"/>
              <a:gd name="connsiteY4" fmla="*/ 4251526 h 425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0250" h="4251526">
                <a:moveTo>
                  <a:pt x="0" y="0"/>
                </a:moveTo>
                <a:lnTo>
                  <a:pt x="1600250" y="0"/>
                </a:lnTo>
                <a:lnTo>
                  <a:pt x="1600250" y="3227840"/>
                </a:lnTo>
                <a:lnTo>
                  <a:pt x="576564" y="4251526"/>
                </a:lnTo>
                <a:lnTo>
                  <a:pt x="0" y="4251526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xmlns="" id="{DF71C1D4-9A88-44B1-9471-91C20B1BB2FF}"/>
              </a:ext>
            </a:extLst>
          </p:cNvPr>
          <p:cNvSpPr/>
          <p:nvPr userDrawn="1"/>
        </p:nvSpPr>
        <p:spPr>
          <a:xfrm>
            <a:off x="1600250" y="4220394"/>
            <a:ext cx="4841760" cy="2637607"/>
          </a:xfrm>
          <a:custGeom>
            <a:avLst/>
            <a:gdLst>
              <a:gd name="connsiteX0" fmla="*/ 1613920 w 4841760"/>
              <a:gd name="connsiteY0" fmla="*/ 0 h 2637607"/>
              <a:gd name="connsiteX1" fmla="*/ 4841760 w 4841760"/>
              <a:gd name="connsiteY1" fmla="*/ 0 h 2637607"/>
              <a:gd name="connsiteX2" fmla="*/ 4841760 w 4841760"/>
              <a:gd name="connsiteY2" fmla="*/ 2637607 h 2637607"/>
              <a:gd name="connsiteX3" fmla="*/ 3227840 w 4841760"/>
              <a:gd name="connsiteY3" fmla="*/ 2637607 h 2637607"/>
              <a:gd name="connsiteX4" fmla="*/ 3227840 w 4841760"/>
              <a:gd name="connsiteY4" fmla="*/ 1613920 h 2637607"/>
              <a:gd name="connsiteX5" fmla="*/ 0 w 4841760"/>
              <a:gd name="connsiteY5" fmla="*/ 1613920 h 2637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41760" h="2637607">
                <a:moveTo>
                  <a:pt x="1613920" y="0"/>
                </a:moveTo>
                <a:lnTo>
                  <a:pt x="4841760" y="0"/>
                </a:lnTo>
                <a:lnTo>
                  <a:pt x="4841760" y="2637607"/>
                </a:lnTo>
                <a:lnTo>
                  <a:pt x="3227840" y="2637607"/>
                </a:lnTo>
                <a:lnTo>
                  <a:pt x="3227840" y="1613920"/>
                </a:lnTo>
                <a:lnTo>
                  <a:pt x="0" y="16139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xmlns="" id="{980C4912-F120-4F90-A1EE-6BDAFE99CDF3}"/>
              </a:ext>
            </a:extLst>
          </p:cNvPr>
          <p:cNvSpPr/>
          <p:nvPr userDrawn="1"/>
        </p:nvSpPr>
        <p:spPr>
          <a:xfrm>
            <a:off x="4828089" y="992553"/>
            <a:ext cx="4841760" cy="4841759"/>
          </a:xfrm>
          <a:custGeom>
            <a:avLst/>
            <a:gdLst>
              <a:gd name="connsiteX0" fmla="*/ 4796790 w 4796790"/>
              <a:gd name="connsiteY0" fmla="*/ 0 h 4796789"/>
              <a:gd name="connsiteX1" fmla="*/ 1598930 w 4796790"/>
              <a:gd name="connsiteY1" fmla="*/ 0 h 4796789"/>
              <a:gd name="connsiteX2" fmla="*/ 0 w 4796790"/>
              <a:gd name="connsiteY2" fmla="*/ 1598930 h 4796789"/>
              <a:gd name="connsiteX3" fmla="*/ 3197860 w 4796790"/>
              <a:gd name="connsiteY3" fmla="*/ 1598930 h 4796789"/>
              <a:gd name="connsiteX4" fmla="*/ 3197860 w 4796790"/>
              <a:gd name="connsiteY4" fmla="*/ 4796790 h 4796789"/>
              <a:gd name="connsiteX5" fmla="*/ 4796790 w 4796790"/>
              <a:gd name="connsiteY5" fmla="*/ 3197860 h 47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6790" h="4796789">
                <a:moveTo>
                  <a:pt x="4796790" y="0"/>
                </a:moveTo>
                <a:lnTo>
                  <a:pt x="1598930" y="0"/>
                </a:lnTo>
                <a:lnTo>
                  <a:pt x="0" y="1598930"/>
                </a:lnTo>
                <a:lnTo>
                  <a:pt x="3197860" y="1598930"/>
                </a:lnTo>
                <a:lnTo>
                  <a:pt x="3197860" y="4796790"/>
                </a:lnTo>
                <a:lnTo>
                  <a:pt x="4796790" y="319786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xmlns="" id="{3FDF4C0F-85C4-474D-A1D2-555058C06A77}"/>
              </a:ext>
            </a:extLst>
          </p:cNvPr>
          <p:cNvSpPr/>
          <p:nvPr userDrawn="1"/>
        </p:nvSpPr>
        <p:spPr>
          <a:xfrm>
            <a:off x="-13671" y="29842"/>
            <a:ext cx="4841759" cy="4190551"/>
          </a:xfrm>
          <a:custGeom>
            <a:avLst/>
            <a:gdLst>
              <a:gd name="connsiteX0" fmla="*/ 953135 w 4796789"/>
              <a:gd name="connsiteY0" fmla="*/ 0 h 4151629"/>
              <a:gd name="connsiteX1" fmla="*/ 0 w 4796789"/>
              <a:gd name="connsiteY1" fmla="*/ 953770 h 4151629"/>
              <a:gd name="connsiteX2" fmla="*/ 3197860 w 4796789"/>
              <a:gd name="connsiteY2" fmla="*/ 953770 h 4151629"/>
              <a:gd name="connsiteX3" fmla="*/ 3197860 w 4796789"/>
              <a:gd name="connsiteY3" fmla="*/ 4151630 h 4151629"/>
              <a:gd name="connsiteX4" fmla="*/ 4796790 w 4796789"/>
              <a:gd name="connsiteY4" fmla="*/ 2552700 h 4151629"/>
              <a:gd name="connsiteX5" fmla="*/ 4796790 w 4796789"/>
              <a:gd name="connsiteY5" fmla="*/ 0 h 415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6789" h="4151629">
                <a:moveTo>
                  <a:pt x="953135" y="0"/>
                </a:moveTo>
                <a:lnTo>
                  <a:pt x="0" y="953770"/>
                </a:lnTo>
                <a:lnTo>
                  <a:pt x="3197860" y="953770"/>
                </a:lnTo>
                <a:lnTo>
                  <a:pt x="3197860" y="4151630"/>
                </a:lnTo>
                <a:lnTo>
                  <a:pt x="4796790" y="2552700"/>
                </a:lnTo>
                <a:lnTo>
                  <a:pt x="479679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xmlns="" id="{6503AECF-4CA5-43F0-9AF3-EA4A72E46E38}"/>
              </a:ext>
            </a:extLst>
          </p:cNvPr>
          <p:cNvSpPr/>
          <p:nvPr userDrawn="1"/>
        </p:nvSpPr>
        <p:spPr>
          <a:xfrm>
            <a:off x="9669849" y="2606474"/>
            <a:ext cx="2522151" cy="1613919"/>
          </a:xfrm>
          <a:custGeom>
            <a:avLst/>
            <a:gdLst>
              <a:gd name="connsiteX0" fmla="*/ 1598930 w 2498725"/>
              <a:gd name="connsiteY0" fmla="*/ 0 h 1598929"/>
              <a:gd name="connsiteX1" fmla="*/ 0 w 2498725"/>
              <a:gd name="connsiteY1" fmla="*/ 1598930 h 1598929"/>
              <a:gd name="connsiteX2" fmla="*/ 2498725 w 2498725"/>
              <a:gd name="connsiteY2" fmla="*/ 1598930 h 1598929"/>
              <a:gd name="connsiteX3" fmla="*/ 2498725 w 2498725"/>
              <a:gd name="connsiteY3" fmla="*/ 0 h 1598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8725" h="1598929">
                <a:moveTo>
                  <a:pt x="1598930" y="0"/>
                </a:moveTo>
                <a:lnTo>
                  <a:pt x="0" y="1598930"/>
                </a:lnTo>
                <a:lnTo>
                  <a:pt x="2498725" y="1598930"/>
                </a:lnTo>
                <a:lnTo>
                  <a:pt x="2498725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xmlns="" id="{8A42EDAC-972D-4561-8D17-435F67F7B38C}"/>
              </a:ext>
            </a:extLst>
          </p:cNvPr>
          <p:cNvSpPr/>
          <p:nvPr userDrawn="1"/>
        </p:nvSpPr>
        <p:spPr>
          <a:xfrm>
            <a:off x="11283769" y="29842"/>
            <a:ext cx="908230" cy="2576632"/>
          </a:xfrm>
          <a:custGeom>
            <a:avLst/>
            <a:gdLst>
              <a:gd name="connsiteX0" fmla="*/ 0 w 899794"/>
              <a:gd name="connsiteY0" fmla="*/ 0 h 2552700"/>
              <a:gd name="connsiteX1" fmla="*/ 0 w 899794"/>
              <a:gd name="connsiteY1" fmla="*/ 2552700 h 2552700"/>
              <a:gd name="connsiteX2" fmla="*/ 899795 w 899794"/>
              <a:gd name="connsiteY2" fmla="*/ 1652905 h 2552700"/>
              <a:gd name="connsiteX3" fmla="*/ 899795 w 899794"/>
              <a:gd name="connsiteY3" fmla="*/ 0 h 255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9794" h="2552700">
                <a:moveTo>
                  <a:pt x="0" y="0"/>
                </a:moveTo>
                <a:lnTo>
                  <a:pt x="0" y="2552700"/>
                </a:lnTo>
                <a:lnTo>
                  <a:pt x="899795" y="1652905"/>
                </a:lnTo>
                <a:lnTo>
                  <a:pt x="899795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6" name="Полилиния: фигура 15">
            <a:extLst>
              <a:ext uri="{FF2B5EF4-FFF2-40B4-BE49-F238E27FC236}">
                <a16:creationId xmlns:a16="http://schemas.microsoft.com/office/drawing/2014/main" xmlns="" id="{7DA07329-2815-4181-9C0F-470DAA2099A3}"/>
              </a:ext>
            </a:extLst>
          </p:cNvPr>
          <p:cNvSpPr/>
          <p:nvPr userDrawn="1"/>
        </p:nvSpPr>
        <p:spPr>
          <a:xfrm>
            <a:off x="6442009" y="0"/>
            <a:ext cx="1007295" cy="1007295"/>
          </a:xfrm>
          <a:custGeom>
            <a:avLst/>
            <a:gdLst>
              <a:gd name="connsiteX0" fmla="*/ 0 w 1007295"/>
              <a:gd name="connsiteY0" fmla="*/ 0 h 1007295"/>
              <a:gd name="connsiteX1" fmla="*/ 1007295 w 1007295"/>
              <a:gd name="connsiteY1" fmla="*/ 0 h 1007295"/>
              <a:gd name="connsiteX2" fmla="*/ 0 w 1007295"/>
              <a:gd name="connsiteY2" fmla="*/ 1007295 h 1007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7295" h="1007295">
                <a:moveTo>
                  <a:pt x="0" y="0"/>
                </a:moveTo>
                <a:lnTo>
                  <a:pt x="1007295" y="0"/>
                </a:lnTo>
                <a:lnTo>
                  <a:pt x="0" y="1007295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2" name="Полилиния: фигура 21">
            <a:extLst>
              <a:ext uri="{FF2B5EF4-FFF2-40B4-BE49-F238E27FC236}">
                <a16:creationId xmlns:a16="http://schemas.microsoft.com/office/drawing/2014/main" xmlns="" id="{15551796-9430-44BB-9A13-B715C717E44B}"/>
              </a:ext>
            </a:extLst>
          </p:cNvPr>
          <p:cNvSpPr/>
          <p:nvPr userDrawn="1"/>
        </p:nvSpPr>
        <p:spPr>
          <a:xfrm>
            <a:off x="7032242" y="5834312"/>
            <a:ext cx="4251528" cy="1023688"/>
          </a:xfrm>
          <a:custGeom>
            <a:avLst/>
            <a:gdLst>
              <a:gd name="connsiteX0" fmla="*/ 1023688 w 4251528"/>
              <a:gd name="connsiteY0" fmla="*/ 0 h 1023688"/>
              <a:gd name="connsiteX1" fmla="*/ 4251528 w 4251528"/>
              <a:gd name="connsiteY1" fmla="*/ 0 h 1023688"/>
              <a:gd name="connsiteX2" fmla="*/ 4251528 w 4251528"/>
              <a:gd name="connsiteY2" fmla="*/ 1023688 h 1023688"/>
              <a:gd name="connsiteX3" fmla="*/ 0 w 4251528"/>
              <a:gd name="connsiteY3" fmla="*/ 1023688 h 1023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1528" h="1023688">
                <a:moveTo>
                  <a:pt x="1023688" y="0"/>
                </a:moveTo>
                <a:lnTo>
                  <a:pt x="4251528" y="0"/>
                </a:lnTo>
                <a:lnTo>
                  <a:pt x="4251528" y="1023688"/>
                </a:lnTo>
                <a:lnTo>
                  <a:pt x="0" y="1023688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019D409E-9FD1-43D8-BF51-65BF1B6787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xmlns="" id="{9BCCD663-0AE7-4EB7-9471-F1237F1B209B}"/>
              </a:ext>
            </a:extLst>
          </p:cNvPr>
          <p:cNvSpPr txBox="1">
            <a:spLocks/>
          </p:cNvSpPr>
          <p:nvPr userDrawn="1"/>
        </p:nvSpPr>
        <p:spPr>
          <a:xfrm>
            <a:off x="5771964" y="6561348"/>
            <a:ext cx="648072" cy="23086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B9CAC58-44C9-4DC0-A6AF-0B4057C34224}" type="slidenum">
              <a:rPr lang="ru-RU" smtClean="0">
                <a:solidFill>
                  <a:schemeClr val="bg1"/>
                </a:solidFill>
              </a:rPr>
              <a:pPr/>
              <a:t>‹#›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6353EBA0-AD4C-4F8F-9664-692632A1EE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99592" y="302719"/>
            <a:ext cx="490772" cy="490772"/>
          </a:xfrm>
          <a:prstGeom prst="rect">
            <a:avLst/>
          </a:prstGeom>
        </p:spPr>
      </p:pic>
      <p:sp>
        <p:nvSpPr>
          <p:cNvPr id="28" name="Заголовок 12">
            <a:extLst>
              <a:ext uri="{FF2B5EF4-FFF2-40B4-BE49-F238E27FC236}">
                <a16:creationId xmlns:a16="http://schemas.microsoft.com/office/drawing/2014/main" xmlns="" id="{8D3E5806-E57D-47C6-9D92-8F1B66C222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3629" y="1106128"/>
            <a:ext cx="6124585" cy="1116578"/>
          </a:xfrm>
        </p:spPr>
        <p:txBody>
          <a:bodyPr anchor="b">
            <a:noAutofit/>
          </a:bodyPr>
          <a:lstStyle>
            <a:lvl1pPr>
              <a:def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defRPr>
            </a:lvl1pPr>
          </a:lstStyle>
          <a:p>
            <a:pPr lvl="0">
              <a:defRPr/>
            </a:pPr>
            <a:r>
              <a:rPr lang="ru-RU" sz="4000" b="1" dirty="0">
                <a:solidFill>
                  <a:srgbClr val="FFFFFF"/>
                </a:solidFill>
              </a:rPr>
              <a:t>Титульный слайд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Текст 19">
            <a:extLst>
              <a:ext uri="{FF2B5EF4-FFF2-40B4-BE49-F238E27FC236}">
                <a16:creationId xmlns:a16="http://schemas.microsoft.com/office/drawing/2014/main" xmlns="" id="{A0EF04F5-7844-4252-B6E1-7773238540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3629" y="2394168"/>
            <a:ext cx="6124585" cy="233910"/>
          </a:xfrm>
        </p:spPr>
        <p:txBody>
          <a:bodyPr>
            <a:spAutoFit/>
          </a:bodyPr>
          <a:lstStyle>
            <a:lvl1pPr marL="180000" indent="-180000" algn="l" defTabSz="883649" rtl="0" eaLnBrk="0" fontAlgn="base" hangingPunct="0">
              <a:lnSpc>
                <a:spcPct val="95000"/>
              </a:lnSpc>
              <a:spcBef>
                <a:spcPts val="500"/>
              </a:spcBef>
              <a:spcAft>
                <a:spcPts val="200"/>
              </a:spcAft>
              <a:defRPr lang="ru-RU" sz="16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algn="l" defTabSz="883649" rtl="0" eaLnBrk="0" fontAlgn="base" hangingPunct="0">
              <a:spcBef>
                <a:spcPts val="500"/>
              </a:spcBef>
              <a:spcAft>
                <a:spcPct val="0"/>
              </a:spcAft>
              <a:defRPr lang="ru-RU" sz="18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algn="l" defTabSz="883649" rtl="0" eaLnBrk="0" fontAlgn="base" hangingPunct="0">
              <a:spcBef>
                <a:spcPts val="500"/>
              </a:spcBef>
              <a:spcAft>
                <a:spcPct val="0"/>
              </a:spcAft>
              <a:defRPr lang="ru-RU" sz="18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l" defTabSz="883649" rtl="0" eaLnBrk="0" fontAlgn="base" hangingPunct="0">
              <a:spcBef>
                <a:spcPts val="500"/>
              </a:spcBef>
              <a:spcAft>
                <a:spcPct val="0"/>
              </a:spcAft>
              <a:defRPr lang="ru-RU" sz="18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algn="l" defTabSz="883649" rtl="0" eaLnBrk="0" fontAlgn="base" hangingPunct="0">
              <a:spcBef>
                <a:spcPts val="500"/>
              </a:spcBef>
              <a:spcAft>
                <a:spcPct val="0"/>
              </a:spcAft>
              <a:defRPr lang="ru-RU" sz="18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30" name="Прямая соединительная линия 9">
            <a:extLst>
              <a:ext uri="{FF2B5EF4-FFF2-40B4-BE49-F238E27FC236}">
                <a16:creationId xmlns:a16="http://schemas.microsoft.com/office/drawing/2014/main" xmlns="" id="{8F4FE799-1569-445B-A49F-10F0A429BC4A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408000" y="6489340"/>
            <a:ext cx="11376000" cy="0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3863158-CE6B-4333-BB35-9848BA3996BF}"/>
              </a:ext>
            </a:extLst>
          </p:cNvPr>
          <p:cNvSpPr txBox="1"/>
          <p:nvPr userDrawn="1"/>
        </p:nvSpPr>
        <p:spPr>
          <a:xfrm>
            <a:off x="407989" y="6599836"/>
            <a:ext cx="4679899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indent="0" defTabSz="883649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18056" indent="-275499" defTabSz="883649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04928" indent="-221279" defTabSz="883649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&gt;"/>
              <a:defRPr sz="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47485" indent="-221279" defTabSz="883649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990042" indent="-221279" defTabSz="883649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12083" indent="-221279" defTabSz="883649" fontAlgn="base">
              <a:spcBef>
                <a:spcPct val="20000"/>
              </a:spcBef>
              <a:spcAft>
                <a:spcPct val="0"/>
              </a:spcAft>
              <a:buChar char="•"/>
              <a:defRPr sz="1108">
                <a:solidFill>
                  <a:schemeClr val="bg2"/>
                </a:solidFill>
                <a:latin typeface="FS Severstal" pitchFamily="2" charset="0"/>
              </a:defRPr>
            </a:lvl6pPr>
            <a:lvl7pPr marL="2834125" indent="-221279" defTabSz="883649" fontAlgn="base">
              <a:spcBef>
                <a:spcPct val="20000"/>
              </a:spcBef>
              <a:spcAft>
                <a:spcPct val="0"/>
              </a:spcAft>
              <a:buChar char="•"/>
              <a:defRPr sz="1108">
                <a:solidFill>
                  <a:schemeClr val="bg2"/>
                </a:solidFill>
                <a:latin typeface="FS Severstal" pitchFamily="2" charset="0"/>
              </a:defRPr>
            </a:lvl7pPr>
            <a:lvl8pPr marL="3256166" indent="-221279" defTabSz="883649" fontAlgn="base">
              <a:spcBef>
                <a:spcPct val="20000"/>
              </a:spcBef>
              <a:spcAft>
                <a:spcPct val="0"/>
              </a:spcAft>
              <a:buChar char="•"/>
              <a:defRPr sz="1108">
                <a:solidFill>
                  <a:schemeClr val="bg2"/>
                </a:solidFill>
                <a:latin typeface="FS Severstal" pitchFamily="2" charset="0"/>
              </a:defRPr>
            </a:lvl8pPr>
            <a:lvl9pPr marL="3678207" indent="-221279" defTabSz="883649" fontAlgn="base">
              <a:spcBef>
                <a:spcPct val="20000"/>
              </a:spcBef>
              <a:spcAft>
                <a:spcPct val="0"/>
              </a:spcAft>
              <a:buChar char="•"/>
              <a:defRPr sz="1108">
                <a:solidFill>
                  <a:schemeClr val="bg2"/>
                </a:solidFill>
                <a:latin typeface="FS Severstal" pitchFamily="2" charset="0"/>
              </a:defRPr>
            </a:lvl9pPr>
          </a:lstStyle>
          <a:p>
            <a:pPr lvl="0"/>
            <a:r>
              <a:rPr lang="ru-RU" sz="500" dirty="0">
                <a:solidFill>
                  <a:schemeClr val="bg1"/>
                </a:solidFill>
              </a:rPr>
              <a:t>Любое несанкционированное копирование, раскрытие или распространение материалов, </a:t>
            </a:r>
            <a:br>
              <a:rPr lang="ru-RU" sz="500" dirty="0">
                <a:solidFill>
                  <a:schemeClr val="bg1"/>
                </a:solidFill>
              </a:rPr>
            </a:br>
            <a:r>
              <a:rPr lang="ru-RU" sz="500" dirty="0">
                <a:solidFill>
                  <a:schemeClr val="bg1"/>
                </a:solidFill>
              </a:rPr>
              <a:t>содержащихся в данном документе (или приложениях к нему), строго запрещено.</a:t>
            </a:r>
          </a:p>
        </p:txBody>
      </p:sp>
      <p:sp>
        <p:nvSpPr>
          <p:cNvPr id="33" name="Текст 3">
            <a:extLst>
              <a:ext uri="{FF2B5EF4-FFF2-40B4-BE49-F238E27FC236}">
                <a16:creationId xmlns:a16="http://schemas.microsoft.com/office/drawing/2014/main" xmlns="" id="{65C3E12B-7593-4486-AA98-9E0F1433DD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0504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Фото снизу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xmlns="" id="{E86DA874-5929-4AA1-A99E-2E61BE7F20EA}"/>
              </a:ext>
            </a:extLst>
          </p:cNvPr>
          <p:cNvSpPr/>
          <p:nvPr userDrawn="1"/>
        </p:nvSpPr>
        <p:spPr>
          <a:xfrm>
            <a:off x="0" y="2606474"/>
            <a:ext cx="1600250" cy="4251526"/>
          </a:xfrm>
          <a:custGeom>
            <a:avLst/>
            <a:gdLst>
              <a:gd name="connsiteX0" fmla="*/ 0 w 1600250"/>
              <a:gd name="connsiteY0" fmla="*/ 0 h 4251526"/>
              <a:gd name="connsiteX1" fmla="*/ 1600250 w 1600250"/>
              <a:gd name="connsiteY1" fmla="*/ 0 h 4251526"/>
              <a:gd name="connsiteX2" fmla="*/ 1600250 w 1600250"/>
              <a:gd name="connsiteY2" fmla="*/ 3227840 h 4251526"/>
              <a:gd name="connsiteX3" fmla="*/ 576564 w 1600250"/>
              <a:gd name="connsiteY3" fmla="*/ 4251526 h 4251526"/>
              <a:gd name="connsiteX4" fmla="*/ 0 w 1600250"/>
              <a:gd name="connsiteY4" fmla="*/ 4251526 h 425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0250" h="4251526">
                <a:moveTo>
                  <a:pt x="0" y="0"/>
                </a:moveTo>
                <a:lnTo>
                  <a:pt x="1600250" y="0"/>
                </a:lnTo>
                <a:lnTo>
                  <a:pt x="1600250" y="3227840"/>
                </a:lnTo>
                <a:lnTo>
                  <a:pt x="576564" y="4251526"/>
                </a:lnTo>
                <a:lnTo>
                  <a:pt x="0" y="4251526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xmlns="" id="{DF71C1D4-9A88-44B1-9471-91C20B1BB2FF}"/>
              </a:ext>
            </a:extLst>
          </p:cNvPr>
          <p:cNvSpPr/>
          <p:nvPr userDrawn="1"/>
        </p:nvSpPr>
        <p:spPr>
          <a:xfrm>
            <a:off x="1600250" y="4220394"/>
            <a:ext cx="4841760" cy="2637607"/>
          </a:xfrm>
          <a:custGeom>
            <a:avLst/>
            <a:gdLst>
              <a:gd name="connsiteX0" fmla="*/ 1613920 w 4841760"/>
              <a:gd name="connsiteY0" fmla="*/ 0 h 2637607"/>
              <a:gd name="connsiteX1" fmla="*/ 4841760 w 4841760"/>
              <a:gd name="connsiteY1" fmla="*/ 0 h 2637607"/>
              <a:gd name="connsiteX2" fmla="*/ 4841760 w 4841760"/>
              <a:gd name="connsiteY2" fmla="*/ 2637607 h 2637607"/>
              <a:gd name="connsiteX3" fmla="*/ 3227840 w 4841760"/>
              <a:gd name="connsiteY3" fmla="*/ 2637607 h 2637607"/>
              <a:gd name="connsiteX4" fmla="*/ 3227840 w 4841760"/>
              <a:gd name="connsiteY4" fmla="*/ 1613920 h 2637607"/>
              <a:gd name="connsiteX5" fmla="*/ 0 w 4841760"/>
              <a:gd name="connsiteY5" fmla="*/ 1613920 h 2637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41760" h="2637607">
                <a:moveTo>
                  <a:pt x="1613920" y="0"/>
                </a:moveTo>
                <a:lnTo>
                  <a:pt x="4841760" y="0"/>
                </a:lnTo>
                <a:lnTo>
                  <a:pt x="4841760" y="2637607"/>
                </a:lnTo>
                <a:lnTo>
                  <a:pt x="3227840" y="2637607"/>
                </a:lnTo>
                <a:lnTo>
                  <a:pt x="3227840" y="1613920"/>
                </a:lnTo>
                <a:lnTo>
                  <a:pt x="0" y="16139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xmlns="" id="{980C4912-F120-4F90-A1EE-6BDAFE99CDF3}"/>
              </a:ext>
            </a:extLst>
          </p:cNvPr>
          <p:cNvSpPr/>
          <p:nvPr userDrawn="1"/>
        </p:nvSpPr>
        <p:spPr>
          <a:xfrm>
            <a:off x="4828089" y="992553"/>
            <a:ext cx="4841760" cy="4841759"/>
          </a:xfrm>
          <a:custGeom>
            <a:avLst/>
            <a:gdLst>
              <a:gd name="connsiteX0" fmla="*/ 4796790 w 4796790"/>
              <a:gd name="connsiteY0" fmla="*/ 0 h 4796789"/>
              <a:gd name="connsiteX1" fmla="*/ 1598930 w 4796790"/>
              <a:gd name="connsiteY1" fmla="*/ 0 h 4796789"/>
              <a:gd name="connsiteX2" fmla="*/ 0 w 4796790"/>
              <a:gd name="connsiteY2" fmla="*/ 1598930 h 4796789"/>
              <a:gd name="connsiteX3" fmla="*/ 3197860 w 4796790"/>
              <a:gd name="connsiteY3" fmla="*/ 1598930 h 4796789"/>
              <a:gd name="connsiteX4" fmla="*/ 3197860 w 4796790"/>
              <a:gd name="connsiteY4" fmla="*/ 4796790 h 4796789"/>
              <a:gd name="connsiteX5" fmla="*/ 4796790 w 4796790"/>
              <a:gd name="connsiteY5" fmla="*/ 3197860 h 47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6790" h="4796789">
                <a:moveTo>
                  <a:pt x="4796790" y="0"/>
                </a:moveTo>
                <a:lnTo>
                  <a:pt x="1598930" y="0"/>
                </a:lnTo>
                <a:lnTo>
                  <a:pt x="0" y="1598930"/>
                </a:lnTo>
                <a:lnTo>
                  <a:pt x="3197860" y="1598930"/>
                </a:lnTo>
                <a:lnTo>
                  <a:pt x="3197860" y="4796790"/>
                </a:lnTo>
                <a:lnTo>
                  <a:pt x="4796790" y="319786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xmlns="" id="{3FDF4C0F-85C4-474D-A1D2-555058C06A77}"/>
              </a:ext>
            </a:extLst>
          </p:cNvPr>
          <p:cNvSpPr/>
          <p:nvPr userDrawn="1"/>
        </p:nvSpPr>
        <p:spPr>
          <a:xfrm>
            <a:off x="-13671" y="29842"/>
            <a:ext cx="4841759" cy="4190551"/>
          </a:xfrm>
          <a:custGeom>
            <a:avLst/>
            <a:gdLst>
              <a:gd name="connsiteX0" fmla="*/ 953135 w 4796789"/>
              <a:gd name="connsiteY0" fmla="*/ 0 h 4151629"/>
              <a:gd name="connsiteX1" fmla="*/ 0 w 4796789"/>
              <a:gd name="connsiteY1" fmla="*/ 953770 h 4151629"/>
              <a:gd name="connsiteX2" fmla="*/ 3197860 w 4796789"/>
              <a:gd name="connsiteY2" fmla="*/ 953770 h 4151629"/>
              <a:gd name="connsiteX3" fmla="*/ 3197860 w 4796789"/>
              <a:gd name="connsiteY3" fmla="*/ 4151630 h 4151629"/>
              <a:gd name="connsiteX4" fmla="*/ 4796790 w 4796789"/>
              <a:gd name="connsiteY4" fmla="*/ 2552700 h 4151629"/>
              <a:gd name="connsiteX5" fmla="*/ 4796790 w 4796789"/>
              <a:gd name="connsiteY5" fmla="*/ 0 h 415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6789" h="4151629">
                <a:moveTo>
                  <a:pt x="953135" y="0"/>
                </a:moveTo>
                <a:lnTo>
                  <a:pt x="0" y="953770"/>
                </a:lnTo>
                <a:lnTo>
                  <a:pt x="3197860" y="953770"/>
                </a:lnTo>
                <a:lnTo>
                  <a:pt x="3197860" y="4151630"/>
                </a:lnTo>
                <a:lnTo>
                  <a:pt x="4796790" y="2552700"/>
                </a:lnTo>
                <a:lnTo>
                  <a:pt x="479679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xmlns="" id="{6503AECF-4CA5-43F0-9AF3-EA4A72E46E38}"/>
              </a:ext>
            </a:extLst>
          </p:cNvPr>
          <p:cNvSpPr/>
          <p:nvPr userDrawn="1"/>
        </p:nvSpPr>
        <p:spPr>
          <a:xfrm>
            <a:off x="9669849" y="2606474"/>
            <a:ext cx="2522151" cy="1613919"/>
          </a:xfrm>
          <a:custGeom>
            <a:avLst/>
            <a:gdLst>
              <a:gd name="connsiteX0" fmla="*/ 1598930 w 2498725"/>
              <a:gd name="connsiteY0" fmla="*/ 0 h 1598929"/>
              <a:gd name="connsiteX1" fmla="*/ 0 w 2498725"/>
              <a:gd name="connsiteY1" fmla="*/ 1598930 h 1598929"/>
              <a:gd name="connsiteX2" fmla="*/ 2498725 w 2498725"/>
              <a:gd name="connsiteY2" fmla="*/ 1598930 h 1598929"/>
              <a:gd name="connsiteX3" fmla="*/ 2498725 w 2498725"/>
              <a:gd name="connsiteY3" fmla="*/ 0 h 1598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8725" h="1598929">
                <a:moveTo>
                  <a:pt x="1598930" y="0"/>
                </a:moveTo>
                <a:lnTo>
                  <a:pt x="0" y="1598930"/>
                </a:lnTo>
                <a:lnTo>
                  <a:pt x="2498725" y="1598930"/>
                </a:lnTo>
                <a:lnTo>
                  <a:pt x="2498725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69F1000-9498-4503-8A1B-A9F2F74796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99592" y="302719"/>
            <a:ext cx="490772" cy="490772"/>
          </a:xfrm>
          <a:prstGeom prst="rect">
            <a:avLst/>
          </a:prstGeom>
        </p:spPr>
      </p:pic>
      <p:sp>
        <p:nvSpPr>
          <p:cNvPr id="24" name="Рисунок 23">
            <a:extLst>
              <a:ext uri="{FF2B5EF4-FFF2-40B4-BE49-F238E27FC236}">
                <a16:creationId xmlns:a16="http://schemas.microsoft.com/office/drawing/2014/main" xmlns="" id="{54C8E9FF-1179-4A71-BA7A-F9962932E8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996" y="3408220"/>
            <a:ext cx="12192000" cy="3449781"/>
          </a:xfrm>
          <a:custGeom>
            <a:avLst/>
            <a:gdLst>
              <a:gd name="connsiteX0" fmla="*/ 0 w 12192000"/>
              <a:gd name="connsiteY0" fmla="*/ 0 h 3449781"/>
              <a:gd name="connsiteX1" fmla="*/ 12192000 w 12192000"/>
              <a:gd name="connsiteY1" fmla="*/ 0 h 3449781"/>
              <a:gd name="connsiteX2" fmla="*/ 12192000 w 12192000"/>
              <a:gd name="connsiteY2" fmla="*/ 3449781 h 3449781"/>
              <a:gd name="connsiteX3" fmla="*/ 0 w 12192000"/>
              <a:gd name="connsiteY3" fmla="*/ 3449781 h 3449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49781">
                <a:moveTo>
                  <a:pt x="0" y="0"/>
                </a:moveTo>
                <a:lnTo>
                  <a:pt x="12192000" y="0"/>
                </a:lnTo>
                <a:lnTo>
                  <a:pt x="12192000" y="3449781"/>
                </a:lnTo>
                <a:lnTo>
                  <a:pt x="0" y="34497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4136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Контент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3FF7A91D-08D0-BB49-9607-66117B18CB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99F210-14B8-724B-B35C-3AF62E099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D197C28-682C-40BA-894E-C1A9A2027C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2820736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плашки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14">
            <a:extLst>
              <a:ext uri="{FF2B5EF4-FFF2-40B4-BE49-F238E27FC236}">
                <a16:creationId xmlns:a16="http://schemas.microsoft.com/office/drawing/2014/main" xmlns="" id="{85A0AAB7-5E7A-4F08-ABCF-A2204AA44C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54749" y="1092880"/>
            <a:ext cx="372523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xmlns="" id="{11F16459-20B7-47F9-9627-6952DF9A0A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7988" y="1092880"/>
            <a:ext cx="372523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xmlns="" id="{69345682-2ACF-47D5-B6A5-9E5E8612E4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29364" y="1092880"/>
            <a:ext cx="372523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3FF7A91D-08D0-BB49-9607-66117B18CB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99F210-14B8-724B-B35C-3AF62E099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D197C28-682C-40BA-894E-C1A9A2027C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1973900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14">
            <a:extLst>
              <a:ext uri="{FF2B5EF4-FFF2-40B4-BE49-F238E27FC236}">
                <a16:creationId xmlns:a16="http://schemas.microsoft.com/office/drawing/2014/main" xmlns="" id="{85A0AAB7-5E7A-4F08-ABCF-A2204AA44C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54749" y="1092880"/>
            <a:ext cx="372523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xmlns="" id="{11F16459-20B7-47F9-9627-6952DF9A0A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7988" y="1092880"/>
            <a:ext cx="372523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xmlns="" id="{69345682-2ACF-47D5-B6A5-9E5E8612E4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29364" y="1092880"/>
            <a:ext cx="372523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3FF7A91D-08D0-BB49-9607-66117B18CB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99F210-14B8-724B-B35C-3AF62E099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D197C28-682C-40BA-894E-C1A9A2027C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  <p:sp>
        <p:nvSpPr>
          <p:cNvPr id="9" name="Рисунок 14">
            <a:extLst>
              <a:ext uri="{FF2B5EF4-FFF2-40B4-BE49-F238E27FC236}">
                <a16:creationId xmlns:a16="http://schemas.microsoft.com/office/drawing/2014/main" xmlns="" id="{E9BA6B73-E6D8-4853-9C3E-ECE5A668CE4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54749" y="3736398"/>
            <a:ext cx="372523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0" name="Рисунок 12">
            <a:extLst>
              <a:ext uri="{FF2B5EF4-FFF2-40B4-BE49-F238E27FC236}">
                <a16:creationId xmlns:a16="http://schemas.microsoft.com/office/drawing/2014/main" xmlns="" id="{879D24B6-CBFE-4CA2-85EE-CC6DAE9A30D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7988" y="3736398"/>
            <a:ext cx="372523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1" name="Рисунок 13">
            <a:extLst>
              <a:ext uri="{FF2B5EF4-FFF2-40B4-BE49-F238E27FC236}">
                <a16:creationId xmlns:a16="http://schemas.microsoft.com/office/drawing/2014/main" xmlns="" id="{1743E0E9-295A-475D-882A-E6D106ECB8F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29364" y="3736398"/>
            <a:ext cx="372523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175763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Рисунок 14">
            <a:extLst>
              <a:ext uri="{FF2B5EF4-FFF2-40B4-BE49-F238E27FC236}">
                <a16:creationId xmlns:a16="http://schemas.microsoft.com/office/drawing/2014/main" xmlns="" id="{4F084705-79E6-42DD-98F2-B35FEB439D9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989979" y="1092880"/>
            <a:ext cx="279000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9" name="Рисунок 14">
            <a:extLst>
              <a:ext uri="{FF2B5EF4-FFF2-40B4-BE49-F238E27FC236}">
                <a16:creationId xmlns:a16="http://schemas.microsoft.com/office/drawing/2014/main" xmlns="" id="{1AE48965-BA51-4431-9685-CAA105EF635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9979" y="3736398"/>
            <a:ext cx="279000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xmlns="" id="{85A0AAB7-5E7A-4F08-ABCF-A2204AA44C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29316" y="1092880"/>
            <a:ext cx="279000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xmlns="" id="{11F16459-20B7-47F9-9627-6952DF9A0A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7988" y="1092880"/>
            <a:ext cx="279000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xmlns="" id="{69345682-2ACF-47D5-B6A5-9E5E8612E4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68652" y="1092880"/>
            <a:ext cx="279000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3FF7A91D-08D0-BB49-9607-66117B18CB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99F210-14B8-724B-B35C-3AF62E099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D197C28-682C-40BA-894E-C1A9A2027C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  <p:sp>
        <p:nvSpPr>
          <p:cNvPr id="9" name="Рисунок 14">
            <a:extLst>
              <a:ext uri="{FF2B5EF4-FFF2-40B4-BE49-F238E27FC236}">
                <a16:creationId xmlns:a16="http://schemas.microsoft.com/office/drawing/2014/main" xmlns="" id="{E9BA6B73-E6D8-4853-9C3E-ECE5A668CE4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29316" y="3736398"/>
            <a:ext cx="279000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0" name="Рисунок 12">
            <a:extLst>
              <a:ext uri="{FF2B5EF4-FFF2-40B4-BE49-F238E27FC236}">
                <a16:creationId xmlns:a16="http://schemas.microsoft.com/office/drawing/2014/main" xmlns="" id="{879D24B6-CBFE-4CA2-85EE-CC6DAE9A30D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7988" y="3736398"/>
            <a:ext cx="279000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1" name="Рисунок 13">
            <a:extLst>
              <a:ext uri="{FF2B5EF4-FFF2-40B4-BE49-F238E27FC236}">
                <a16:creationId xmlns:a16="http://schemas.microsoft.com/office/drawing/2014/main" xmlns="" id="{1743E0E9-295A-475D-882A-E6D106ECB8F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268652" y="3736398"/>
            <a:ext cx="279000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621044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Рисунок 14">
            <a:extLst>
              <a:ext uri="{FF2B5EF4-FFF2-40B4-BE49-F238E27FC236}">
                <a16:creationId xmlns:a16="http://schemas.microsoft.com/office/drawing/2014/main" xmlns="" id="{4F084705-79E6-42DD-98F2-B35FEB439D9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989979" y="1092880"/>
            <a:ext cx="279000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xmlns="" id="{11F16459-20B7-47F9-9627-6952DF9A0A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7988" y="1092880"/>
            <a:ext cx="279000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xmlns="" id="{69345682-2ACF-47D5-B6A5-9E5E8612E4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68652" y="1092880"/>
            <a:ext cx="279000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3FF7A91D-08D0-BB49-9607-66117B18CB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99F210-14B8-724B-B35C-3AF62E099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D197C28-682C-40BA-894E-C1A9A2027C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  <p:sp>
        <p:nvSpPr>
          <p:cNvPr id="9" name="Рисунок 14">
            <a:extLst>
              <a:ext uri="{FF2B5EF4-FFF2-40B4-BE49-F238E27FC236}">
                <a16:creationId xmlns:a16="http://schemas.microsoft.com/office/drawing/2014/main" xmlns="" id="{E9BA6B73-E6D8-4853-9C3E-ECE5A668CE4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29316" y="3736398"/>
            <a:ext cx="279000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1" name="Рисунок 13">
            <a:extLst>
              <a:ext uri="{FF2B5EF4-FFF2-40B4-BE49-F238E27FC236}">
                <a16:creationId xmlns:a16="http://schemas.microsoft.com/office/drawing/2014/main" xmlns="" id="{1743E0E9-295A-475D-882A-E6D106ECB8F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268652" y="3736398"/>
            <a:ext cx="279000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044746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Рисунок 14">
            <a:extLst>
              <a:ext uri="{FF2B5EF4-FFF2-40B4-BE49-F238E27FC236}">
                <a16:creationId xmlns:a16="http://schemas.microsoft.com/office/drawing/2014/main" xmlns="" id="{1AE48965-BA51-4431-9685-CAA105EF635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9979" y="3736398"/>
            <a:ext cx="279000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xmlns="" id="{85A0AAB7-5E7A-4F08-ABCF-A2204AA44C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29316" y="1092880"/>
            <a:ext cx="279000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xmlns="" id="{11F16459-20B7-47F9-9627-6952DF9A0A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7988" y="1092880"/>
            <a:ext cx="279000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3FF7A91D-08D0-BB49-9607-66117B18CB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99F210-14B8-724B-B35C-3AF62E099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D197C28-682C-40BA-894E-C1A9A2027C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  <p:sp>
        <p:nvSpPr>
          <p:cNvPr id="11" name="Рисунок 13">
            <a:extLst>
              <a:ext uri="{FF2B5EF4-FFF2-40B4-BE49-F238E27FC236}">
                <a16:creationId xmlns:a16="http://schemas.microsoft.com/office/drawing/2014/main" xmlns="" id="{1743E0E9-295A-475D-882A-E6D106ECB8F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268652" y="3736398"/>
            <a:ext cx="279000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009572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E4B8A-AB28-4FFE-BAEA-9BD10243ADFD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5E344-2CB7-45F1-9B2D-03B30A4AA7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4380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фото во весь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>
            <a:extLst>
              <a:ext uri="{FF2B5EF4-FFF2-40B4-BE49-F238E27FC236}">
                <a16:creationId xmlns:a16="http://schemas.microsoft.com/office/drawing/2014/main" xmlns="" id="{11F16459-20B7-47F9-9627-6952DF9A0A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7987" y="1092880"/>
            <a:ext cx="5615545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xmlns="" id="{69345682-2ACF-47D5-B6A5-9E5E8612E4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68465" y="1092880"/>
            <a:ext cx="5615545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3FF7A91D-08D0-BB49-9607-66117B18CB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99F210-14B8-724B-B35C-3AF62E099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D197C28-682C-40BA-894E-C1A9A2027C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  <p:sp>
        <p:nvSpPr>
          <p:cNvPr id="10" name="Рисунок 12">
            <a:extLst>
              <a:ext uri="{FF2B5EF4-FFF2-40B4-BE49-F238E27FC236}">
                <a16:creationId xmlns:a16="http://schemas.microsoft.com/office/drawing/2014/main" xmlns="" id="{879D24B6-CBFE-4CA2-85EE-CC6DAE9A30D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7987" y="3736398"/>
            <a:ext cx="5615545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1" name="Рисунок 13">
            <a:extLst>
              <a:ext uri="{FF2B5EF4-FFF2-40B4-BE49-F238E27FC236}">
                <a16:creationId xmlns:a16="http://schemas.microsoft.com/office/drawing/2014/main" xmlns="" id="{1743E0E9-295A-475D-882A-E6D106ECB8F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168465" y="3736398"/>
            <a:ext cx="5615545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616179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фото с плаш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>
            <a:extLst>
              <a:ext uri="{FF2B5EF4-FFF2-40B4-BE49-F238E27FC236}">
                <a16:creationId xmlns:a16="http://schemas.microsoft.com/office/drawing/2014/main" xmlns="" id="{11F16459-20B7-47F9-9627-6952DF9A0A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7987" y="1092880"/>
            <a:ext cx="5615545" cy="1839600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xmlns="" id="{69345682-2ACF-47D5-B6A5-9E5E8612E4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68465" y="1092880"/>
            <a:ext cx="5615545" cy="1839600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3FF7A91D-08D0-BB49-9607-66117B18CB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99F210-14B8-724B-B35C-3AF62E099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D197C28-682C-40BA-894E-C1A9A2027C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  <p:sp>
        <p:nvSpPr>
          <p:cNvPr id="10" name="Рисунок 12">
            <a:extLst>
              <a:ext uri="{FF2B5EF4-FFF2-40B4-BE49-F238E27FC236}">
                <a16:creationId xmlns:a16="http://schemas.microsoft.com/office/drawing/2014/main" xmlns="" id="{879D24B6-CBFE-4CA2-85EE-CC6DAE9A30D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7987" y="3736398"/>
            <a:ext cx="5615545" cy="1839600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1" name="Рисунок 13">
            <a:extLst>
              <a:ext uri="{FF2B5EF4-FFF2-40B4-BE49-F238E27FC236}">
                <a16:creationId xmlns:a16="http://schemas.microsoft.com/office/drawing/2014/main" xmlns="" id="{1743E0E9-295A-475D-882A-E6D106ECB8F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168465" y="3736398"/>
            <a:ext cx="5615545" cy="1839600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872207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фото с плаш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14">
            <a:extLst>
              <a:ext uri="{FF2B5EF4-FFF2-40B4-BE49-F238E27FC236}">
                <a16:creationId xmlns:a16="http://schemas.microsoft.com/office/drawing/2014/main" xmlns="" id="{85A0AAB7-5E7A-4F08-ABCF-A2204AA44C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54749" y="1092880"/>
            <a:ext cx="372523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xmlns="" id="{11F16459-20B7-47F9-9627-6952DF9A0A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7988" y="1092880"/>
            <a:ext cx="372523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xmlns="" id="{69345682-2ACF-47D5-B6A5-9E5E8612E4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29364" y="3752273"/>
            <a:ext cx="3725230" cy="2556452"/>
          </a:xfrm>
          <a:custGeom>
            <a:avLst/>
            <a:gdLst>
              <a:gd name="connsiteX0" fmla="*/ 0 w 3725230"/>
              <a:gd name="connsiteY0" fmla="*/ 0 h 2556452"/>
              <a:gd name="connsiteX1" fmla="*/ 3725230 w 3725230"/>
              <a:gd name="connsiteY1" fmla="*/ 0 h 2556452"/>
              <a:gd name="connsiteX2" fmla="*/ 3725230 w 3725230"/>
              <a:gd name="connsiteY2" fmla="*/ 2556452 h 2556452"/>
              <a:gd name="connsiteX3" fmla="*/ 0 w 3725230"/>
              <a:gd name="connsiteY3" fmla="*/ 2556452 h 255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230" h="2556452">
                <a:moveTo>
                  <a:pt x="0" y="0"/>
                </a:moveTo>
                <a:lnTo>
                  <a:pt x="3725230" y="0"/>
                </a:lnTo>
                <a:lnTo>
                  <a:pt x="3725230" y="2556452"/>
                </a:lnTo>
                <a:lnTo>
                  <a:pt x="0" y="25564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3FF7A91D-08D0-BB49-9607-66117B18CB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99F210-14B8-724B-B35C-3AF62E099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D197C28-682C-40BA-894E-C1A9A2027C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4977128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плашки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3FF7A91D-08D0-BB49-9607-66117B18CB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99F210-14B8-724B-B35C-3AF62E099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D197C28-682C-40BA-894E-C1A9A2027C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xmlns="" id="{CA10BA21-1298-451F-8349-BF32A744B7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14110" y="1089026"/>
            <a:ext cx="5576400" cy="2053620"/>
          </a:xfrm>
          <a:custGeom>
            <a:avLst/>
            <a:gdLst>
              <a:gd name="connsiteX0" fmla="*/ 0 w 5582523"/>
              <a:gd name="connsiteY0" fmla="*/ 0 h 2053620"/>
              <a:gd name="connsiteX1" fmla="*/ 5582523 w 5582523"/>
              <a:gd name="connsiteY1" fmla="*/ 0 h 2053620"/>
              <a:gd name="connsiteX2" fmla="*/ 5582523 w 5582523"/>
              <a:gd name="connsiteY2" fmla="*/ 2053620 h 2053620"/>
              <a:gd name="connsiteX3" fmla="*/ 0 w 5582523"/>
              <a:gd name="connsiteY3" fmla="*/ 2053620 h 2053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2523" h="2053620">
                <a:moveTo>
                  <a:pt x="0" y="0"/>
                </a:moveTo>
                <a:lnTo>
                  <a:pt x="5582523" y="0"/>
                </a:lnTo>
                <a:lnTo>
                  <a:pt x="5582523" y="2053620"/>
                </a:lnTo>
                <a:lnTo>
                  <a:pt x="0" y="20536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xmlns="" id="{4E877373-7C5A-42D4-AAF7-54390307D29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04716" y="1089026"/>
            <a:ext cx="5576400" cy="2053620"/>
          </a:xfrm>
          <a:custGeom>
            <a:avLst/>
            <a:gdLst>
              <a:gd name="connsiteX0" fmla="*/ 0 w 5582523"/>
              <a:gd name="connsiteY0" fmla="*/ 0 h 2053620"/>
              <a:gd name="connsiteX1" fmla="*/ 5582523 w 5582523"/>
              <a:gd name="connsiteY1" fmla="*/ 0 h 2053620"/>
              <a:gd name="connsiteX2" fmla="*/ 5582523 w 5582523"/>
              <a:gd name="connsiteY2" fmla="*/ 2053620 h 2053620"/>
              <a:gd name="connsiteX3" fmla="*/ 0 w 5582523"/>
              <a:gd name="connsiteY3" fmla="*/ 2053620 h 2053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2523" h="2053620">
                <a:moveTo>
                  <a:pt x="0" y="0"/>
                </a:moveTo>
                <a:lnTo>
                  <a:pt x="5582523" y="0"/>
                </a:lnTo>
                <a:lnTo>
                  <a:pt x="5582523" y="2053620"/>
                </a:lnTo>
                <a:lnTo>
                  <a:pt x="0" y="20536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839934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больших плашки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3FF7A91D-08D0-BB49-9607-66117B18CB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99F210-14B8-724B-B35C-3AF62E099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D197C28-682C-40BA-894E-C1A9A2027C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xmlns="" id="{CA10BA21-1298-451F-8349-BF32A744B7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14110" y="1089026"/>
            <a:ext cx="5576400" cy="2916000"/>
          </a:xfrm>
          <a:custGeom>
            <a:avLst/>
            <a:gdLst>
              <a:gd name="connsiteX0" fmla="*/ 0 w 5582523"/>
              <a:gd name="connsiteY0" fmla="*/ 0 h 2053620"/>
              <a:gd name="connsiteX1" fmla="*/ 5582523 w 5582523"/>
              <a:gd name="connsiteY1" fmla="*/ 0 h 2053620"/>
              <a:gd name="connsiteX2" fmla="*/ 5582523 w 5582523"/>
              <a:gd name="connsiteY2" fmla="*/ 2053620 h 2053620"/>
              <a:gd name="connsiteX3" fmla="*/ 0 w 5582523"/>
              <a:gd name="connsiteY3" fmla="*/ 2053620 h 2053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2523" h="2053620">
                <a:moveTo>
                  <a:pt x="0" y="0"/>
                </a:moveTo>
                <a:lnTo>
                  <a:pt x="5582523" y="0"/>
                </a:lnTo>
                <a:lnTo>
                  <a:pt x="5582523" y="2053620"/>
                </a:lnTo>
                <a:lnTo>
                  <a:pt x="0" y="20536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xmlns="" id="{4E877373-7C5A-42D4-AAF7-54390307D29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04716" y="1089026"/>
            <a:ext cx="5576400" cy="2916000"/>
          </a:xfrm>
          <a:custGeom>
            <a:avLst/>
            <a:gdLst>
              <a:gd name="connsiteX0" fmla="*/ 0 w 5582523"/>
              <a:gd name="connsiteY0" fmla="*/ 0 h 2053620"/>
              <a:gd name="connsiteX1" fmla="*/ 5582523 w 5582523"/>
              <a:gd name="connsiteY1" fmla="*/ 0 h 2053620"/>
              <a:gd name="connsiteX2" fmla="*/ 5582523 w 5582523"/>
              <a:gd name="connsiteY2" fmla="*/ 2053620 h 2053620"/>
              <a:gd name="connsiteX3" fmla="*/ 0 w 5582523"/>
              <a:gd name="connsiteY3" fmla="*/ 2053620 h 2053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2523" h="2053620">
                <a:moveTo>
                  <a:pt x="0" y="0"/>
                </a:moveTo>
                <a:lnTo>
                  <a:pt x="5582523" y="0"/>
                </a:lnTo>
                <a:lnTo>
                  <a:pt x="5582523" y="2053620"/>
                </a:lnTo>
                <a:lnTo>
                  <a:pt x="0" y="20536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996422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плашки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Рисунок 17">
            <a:extLst>
              <a:ext uri="{FF2B5EF4-FFF2-40B4-BE49-F238E27FC236}">
                <a16:creationId xmlns:a16="http://schemas.microsoft.com/office/drawing/2014/main" xmlns="" id="{A6239A19-9FAE-47A0-A477-EB1B77BF90A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01945" y="1089026"/>
            <a:ext cx="2782054" cy="1944000"/>
          </a:xfrm>
          <a:custGeom>
            <a:avLst/>
            <a:gdLst>
              <a:gd name="connsiteX0" fmla="*/ 0 w 2782054"/>
              <a:gd name="connsiteY0" fmla="*/ 0 h 1944000"/>
              <a:gd name="connsiteX1" fmla="*/ 2782054 w 2782054"/>
              <a:gd name="connsiteY1" fmla="*/ 0 h 1944000"/>
              <a:gd name="connsiteX2" fmla="*/ 2782054 w 2782054"/>
              <a:gd name="connsiteY2" fmla="*/ 1944000 h 1944000"/>
              <a:gd name="connsiteX3" fmla="*/ 0 w 2782054"/>
              <a:gd name="connsiteY3" fmla="*/ 194400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2054" h="1944000">
                <a:moveTo>
                  <a:pt x="0" y="0"/>
                </a:moveTo>
                <a:lnTo>
                  <a:pt x="2782054" y="0"/>
                </a:lnTo>
                <a:lnTo>
                  <a:pt x="2782054" y="1944000"/>
                </a:lnTo>
                <a:lnTo>
                  <a:pt x="0" y="1944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xmlns="" id="{99E91E2D-3933-4E87-80A8-CF518950025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12335" y="1089026"/>
            <a:ext cx="2782054" cy="1944000"/>
          </a:xfrm>
          <a:custGeom>
            <a:avLst/>
            <a:gdLst>
              <a:gd name="connsiteX0" fmla="*/ 0 w 2782054"/>
              <a:gd name="connsiteY0" fmla="*/ 0 h 1944000"/>
              <a:gd name="connsiteX1" fmla="*/ 2782054 w 2782054"/>
              <a:gd name="connsiteY1" fmla="*/ 0 h 1944000"/>
              <a:gd name="connsiteX2" fmla="*/ 2782054 w 2782054"/>
              <a:gd name="connsiteY2" fmla="*/ 1944000 h 1944000"/>
              <a:gd name="connsiteX3" fmla="*/ 0 w 2782054"/>
              <a:gd name="connsiteY3" fmla="*/ 194400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2054" h="1944000">
                <a:moveTo>
                  <a:pt x="0" y="0"/>
                </a:moveTo>
                <a:lnTo>
                  <a:pt x="2782054" y="0"/>
                </a:lnTo>
                <a:lnTo>
                  <a:pt x="2782054" y="1944000"/>
                </a:lnTo>
                <a:lnTo>
                  <a:pt x="0" y="1944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3FF7A91D-08D0-BB49-9607-66117B18CB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99F210-14B8-724B-B35C-3AF62E099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D197C28-682C-40BA-894E-C1A9A2027C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  <p:sp>
        <p:nvSpPr>
          <p:cNvPr id="16" name="Рисунок 15">
            <a:extLst>
              <a:ext uri="{FF2B5EF4-FFF2-40B4-BE49-F238E27FC236}">
                <a16:creationId xmlns:a16="http://schemas.microsoft.com/office/drawing/2014/main" xmlns="" id="{5AFA9D99-37C6-4CD3-B18D-2C7C47D2DB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75538" y="1089026"/>
            <a:ext cx="2782054" cy="1944000"/>
          </a:xfrm>
          <a:custGeom>
            <a:avLst/>
            <a:gdLst>
              <a:gd name="connsiteX0" fmla="*/ 0 w 2782054"/>
              <a:gd name="connsiteY0" fmla="*/ 0 h 1944000"/>
              <a:gd name="connsiteX1" fmla="*/ 2782054 w 2782054"/>
              <a:gd name="connsiteY1" fmla="*/ 0 h 1944000"/>
              <a:gd name="connsiteX2" fmla="*/ 2782054 w 2782054"/>
              <a:gd name="connsiteY2" fmla="*/ 1944000 h 1944000"/>
              <a:gd name="connsiteX3" fmla="*/ 0 w 2782054"/>
              <a:gd name="connsiteY3" fmla="*/ 194400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2054" h="1944000">
                <a:moveTo>
                  <a:pt x="0" y="0"/>
                </a:moveTo>
                <a:lnTo>
                  <a:pt x="2782054" y="0"/>
                </a:lnTo>
                <a:lnTo>
                  <a:pt x="2782054" y="1944000"/>
                </a:lnTo>
                <a:lnTo>
                  <a:pt x="0" y="1944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xmlns="" id="{62C57C21-789C-4730-8529-0A92398E04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38741" y="1089026"/>
            <a:ext cx="2782054" cy="1944000"/>
          </a:xfrm>
          <a:custGeom>
            <a:avLst/>
            <a:gdLst>
              <a:gd name="connsiteX0" fmla="*/ 0 w 2782054"/>
              <a:gd name="connsiteY0" fmla="*/ 0 h 1944000"/>
              <a:gd name="connsiteX1" fmla="*/ 2782054 w 2782054"/>
              <a:gd name="connsiteY1" fmla="*/ 0 h 1944000"/>
              <a:gd name="connsiteX2" fmla="*/ 2782054 w 2782054"/>
              <a:gd name="connsiteY2" fmla="*/ 1944000 h 1944000"/>
              <a:gd name="connsiteX3" fmla="*/ 0 w 2782054"/>
              <a:gd name="connsiteY3" fmla="*/ 194400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2054" h="1944000">
                <a:moveTo>
                  <a:pt x="0" y="0"/>
                </a:moveTo>
                <a:lnTo>
                  <a:pt x="2782054" y="0"/>
                </a:lnTo>
                <a:lnTo>
                  <a:pt x="2782054" y="1944000"/>
                </a:lnTo>
                <a:lnTo>
                  <a:pt x="0" y="1944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854318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ббольших плашки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Рисунок 15">
            <a:extLst>
              <a:ext uri="{FF2B5EF4-FFF2-40B4-BE49-F238E27FC236}">
                <a16:creationId xmlns:a16="http://schemas.microsoft.com/office/drawing/2014/main" xmlns="" id="{2290CE11-5240-42EA-BEE4-E19D7FE72B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6310" y="1089026"/>
            <a:ext cx="3599380" cy="1944000"/>
          </a:xfrm>
          <a:custGeom>
            <a:avLst/>
            <a:gdLst>
              <a:gd name="connsiteX0" fmla="*/ 0 w 3599380"/>
              <a:gd name="connsiteY0" fmla="*/ 0 h 1944000"/>
              <a:gd name="connsiteX1" fmla="*/ 3599380 w 3599380"/>
              <a:gd name="connsiteY1" fmla="*/ 0 h 1944000"/>
              <a:gd name="connsiteX2" fmla="*/ 3599380 w 3599380"/>
              <a:gd name="connsiteY2" fmla="*/ 1944000 h 1944000"/>
              <a:gd name="connsiteX3" fmla="*/ 0 w 3599380"/>
              <a:gd name="connsiteY3" fmla="*/ 194400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9380" h="1944000">
                <a:moveTo>
                  <a:pt x="0" y="0"/>
                </a:moveTo>
                <a:lnTo>
                  <a:pt x="3599380" y="0"/>
                </a:lnTo>
                <a:lnTo>
                  <a:pt x="3599380" y="1944000"/>
                </a:lnTo>
                <a:lnTo>
                  <a:pt x="0" y="1944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xmlns="" id="{E28F290B-8157-4FA7-81FC-055AFF55DE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84633" y="1089026"/>
            <a:ext cx="3599380" cy="1944000"/>
          </a:xfrm>
          <a:custGeom>
            <a:avLst/>
            <a:gdLst>
              <a:gd name="connsiteX0" fmla="*/ 0 w 3599380"/>
              <a:gd name="connsiteY0" fmla="*/ 0 h 1944000"/>
              <a:gd name="connsiteX1" fmla="*/ 3599380 w 3599380"/>
              <a:gd name="connsiteY1" fmla="*/ 0 h 1944000"/>
              <a:gd name="connsiteX2" fmla="*/ 3599380 w 3599380"/>
              <a:gd name="connsiteY2" fmla="*/ 1944000 h 1944000"/>
              <a:gd name="connsiteX3" fmla="*/ 0 w 3599380"/>
              <a:gd name="connsiteY3" fmla="*/ 194400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9380" h="1944000">
                <a:moveTo>
                  <a:pt x="0" y="0"/>
                </a:moveTo>
                <a:lnTo>
                  <a:pt x="3599380" y="0"/>
                </a:lnTo>
                <a:lnTo>
                  <a:pt x="3599380" y="1944000"/>
                </a:lnTo>
                <a:lnTo>
                  <a:pt x="0" y="1944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xmlns="" id="{81910196-5F21-43B3-B9EA-9A786B910D9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7989" y="1089026"/>
            <a:ext cx="3599380" cy="1944000"/>
          </a:xfrm>
          <a:custGeom>
            <a:avLst/>
            <a:gdLst>
              <a:gd name="connsiteX0" fmla="*/ 0 w 3599380"/>
              <a:gd name="connsiteY0" fmla="*/ 0 h 1944000"/>
              <a:gd name="connsiteX1" fmla="*/ 3599380 w 3599380"/>
              <a:gd name="connsiteY1" fmla="*/ 0 h 1944000"/>
              <a:gd name="connsiteX2" fmla="*/ 3599380 w 3599380"/>
              <a:gd name="connsiteY2" fmla="*/ 1944000 h 1944000"/>
              <a:gd name="connsiteX3" fmla="*/ 0 w 3599380"/>
              <a:gd name="connsiteY3" fmla="*/ 194400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9380" h="1944000">
                <a:moveTo>
                  <a:pt x="0" y="0"/>
                </a:moveTo>
                <a:lnTo>
                  <a:pt x="3599380" y="0"/>
                </a:lnTo>
                <a:lnTo>
                  <a:pt x="3599380" y="1944000"/>
                </a:lnTo>
                <a:lnTo>
                  <a:pt x="0" y="1944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3FF7A91D-08D0-BB49-9607-66117B18CB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99F210-14B8-724B-B35C-3AF62E099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D197C28-682C-40BA-894E-C1A9A2027C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949789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маленьких плашки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исунок 16">
            <a:extLst>
              <a:ext uri="{FF2B5EF4-FFF2-40B4-BE49-F238E27FC236}">
                <a16:creationId xmlns:a16="http://schemas.microsoft.com/office/drawing/2014/main" xmlns="" id="{7247B4CC-3E48-4A84-ABFD-5C8B1B83264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85461" y="1089026"/>
            <a:ext cx="3598539" cy="2916038"/>
          </a:xfrm>
          <a:custGeom>
            <a:avLst/>
            <a:gdLst>
              <a:gd name="connsiteX0" fmla="*/ 0 w 3598539"/>
              <a:gd name="connsiteY0" fmla="*/ 0 h 5219699"/>
              <a:gd name="connsiteX1" fmla="*/ 3598539 w 3598539"/>
              <a:gd name="connsiteY1" fmla="*/ 0 h 5219699"/>
              <a:gd name="connsiteX2" fmla="*/ 3598539 w 3598539"/>
              <a:gd name="connsiteY2" fmla="*/ 5219699 h 5219699"/>
              <a:gd name="connsiteX3" fmla="*/ 0 w 3598539"/>
              <a:gd name="connsiteY3" fmla="*/ 5219699 h 5219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8539" h="5219699">
                <a:moveTo>
                  <a:pt x="0" y="0"/>
                </a:moveTo>
                <a:lnTo>
                  <a:pt x="3598539" y="0"/>
                </a:lnTo>
                <a:lnTo>
                  <a:pt x="3598539" y="5219699"/>
                </a:lnTo>
                <a:lnTo>
                  <a:pt x="0" y="52196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xmlns="" id="{FB2AA0CA-2D15-4343-89C4-52DC555FE64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7989" y="1089026"/>
            <a:ext cx="3598539" cy="2916038"/>
          </a:xfrm>
          <a:custGeom>
            <a:avLst/>
            <a:gdLst>
              <a:gd name="connsiteX0" fmla="*/ 0 w 3598539"/>
              <a:gd name="connsiteY0" fmla="*/ 0 h 5219699"/>
              <a:gd name="connsiteX1" fmla="*/ 3598539 w 3598539"/>
              <a:gd name="connsiteY1" fmla="*/ 0 h 5219699"/>
              <a:gd name="connsiteX2" fmla="*/ 3598539 w 3598539"/>
              <a:gd name="connsiteY2" fmla="*/ 5219699 h 5219699"/>
              <a:gd name="connsiteX3" fmla="*/ 0 w 3598539"/>
              <a:gd name="connsiteY3" fmla="*/ 5219699 h 5219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8539" h="5219699">
                <a:moveTo>
                  <a:pt x="0" y="0"/>
                </a:moveTo>
                <a:lnTo>
                  <a:pt x="3598539" y="0"/>
                </a:lnTo>
                <a:lnTo>
                  <a:pt x="3598539" y="5219699"/>
                </a:lnTo>
                <a:lnTo>
                  <a:pt x="0" y="52196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3FF7A91D-08D0-BB49-9607-66117B18CB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99F210-14B8-724B-B35C-3AF62E099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6" name="Рисунок 15">
            <a:extLst>
              <a:ext uri="{FF2B5EF4-FFF2-40B4-BE49-F238E27FC236}">
                <a16:creationId xmlns:a16="http://schemas.microsoft.com/office/drawing/2014/main" xmlns="" id="{E56FC753-0B69-49EA-A82C-5DE0D7689F5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96731" y="1089026"/>
            <a:ext cx="3598539" cy="2916038"/>
          </a:xfrm>
          <a:custGeom>
            <a:avLst/>
            <a:gdLst>
              <a:gd name="connsiteX0" fmla="*/ 0 w 3598539"/>
              <a:gd name="connsiteY0" fmla="*/ 0 h 5219699"/>
              <a:gd name="connsiteX1" fmla="*/ 3598539 w 3598539"/>
              <a:gd name="connsiteY1" fmla="*/ 0 h 5219699"/>
              <a:gd name="connsiteX2" fmla="*/ 3598539 w 3598539"/>
              <a:gd name="connsiteY2" fmla="*/ 5219699 h 5219699"/>
              <a:gd name="connsiteX3" fmla="*/ 0 w 3598539"/>
              <a:gd name="connsiteY3" fmla="*/ 5219699 h 5219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8539" h="5219699">
                <a:moveTo>
                  <a:pt x="0" y="0"/>
                </a:moveTo>
                <a:lnTo>
                  <a:pt x="3598539" y="0"/>
                </a:lnTo>
                <a:lnTo>
                  <a:pt x="3598539" y="5219699"/>
                </a:lnTo>
                <a:lnTo>
                  <a:pt x="0" y="52196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7" name="Текст 3">
            <a:extLst>
              <a:ext uri="{FF2B5EF4-FFF2-40B4-BE49-F238E27FC236}">
                <a16:creationId xmlns:a16="http://schemas.microsoft.com/office/drawing/2014/main" xmlns="" id="{3D1015E6-0C62-4573-AAC4-989A7E0CF3D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0270830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Карти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4">
            <a:extLst>
              <a:ext uri="{FF2B5EF4-FFF2-40B4-BE49-F238E27FC236}">
                <a16:creationId xmlns:a16="http://schemas.microsoft.com/office/drawing/2014/main" xmlns="" id="{A9E75C1E-59FA-1141-88ED-C9DA5B5C205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08231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 с фот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A3E83BB-44FD-43C3-B5FD-B2DC1C2D4985}"/>
              </a:ext>
            </a:extLst>
          </p:cNvPr>
          <p:cNvSpPr/>
          <p:nvPr userDrawn="1"/>
        </p:nvSpPr>
        <p:spPr>
          <a:xfrm>
            <a:off x="-1" y="0"/>
            <a:ext cx="7294577" cy="68580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38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grpSp>
        <p:nvGrpSpPr>
          <p:cNvPr id="8" name="Рисунок 3">
            <a:extLst>
              <a:ext uri="{FF2B5EF4-FFF2-40B4-BE49-F238E27FC236}">
                <a16:creationId xmlns:a16="http://schemas.microsoft.com/office/drawing/2014/main" xmlns="" id="{D663A8F4-12F9-49EE-A891-BBC78F6B8D5D}"/>
              </a:ext>
            </a:extLst>
          </p:cNvPr>
          <p:cNvGrpSpPr/>
          <p:nvPr userDrawn="1"/>
        </p:nvGrpSpPr>
        <p:grpSpPr>
          <a:xfrm>
            <a:off x="403202" y="471830"/>
            <a:ext cx="3161334" cy="984619"/>
            <a:chOff x="2690812" y="2366100"/>
            <a:chExt cx="6807279" cy="2120173"/>
          </a:xfrm>
          <a:solidFill>
            <a:srgbClr val="FFFFFF"/>
          </a:solidFill>
        </p:grpSpPr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xmlns="" id="{9EB08345-EDEA-4E5F-8C73-ECA9ED5D8D65}"/>
                </a:ext>
              </a:extLst>
            </p:cNvPr>
            <p:cNvSpPr/>
            <p:nvPr/>
          </p:nvSpPr>
          <p:spPr>
            <a:xfrm>
              <a:off x="2690812" y="3224212"/>
              <a:ext cx="6390322" cy="1262062"/>
            </a:xfrm>
            <a:custGeom>
              <a:avLst/>
              <a:gdLst>
                <a:gd name="connsiteX0" fmla="*/ 446723 w 6390322"/>
                <a:gd name="connsiteY0" fmla="*/ 950595 h 1262062"/>
                <a:gd name="connsiteX1" fmla="*/ 0 w 6390322"/>
                <a:gd name="connsiteY1" fmla="*/ 480060 h 1262062"/>
                <a:gd name="connsiteX2" fmla="*/ 488633 w 6390322"/>
                <a:gd name="connsiteY2" fmla="*/ 0 h 1262062"/>
                <a:gd name="connsiteX3" fmla="*/ 700088 w 6390322"/>
                <a:gd name="connsiteY3" fmla="*/ 41910 h 1262062"/>
                <a:gd name="connsiteX4" fmla="*/ 700088 w 6390322"/>
                <a:gd name="connsiteY4" fmla="*/ 212408 h 1262062"/>
                <a:gd name="connsiteX5" fmla="*/ 495300 w 6390322"/>
                <a:gd name="connsiteY5" fmla="*/ 155258 h 1262062"/>
                <a:gd name="connsiteX6" fmla="*/ 213360 w 6390322"/>
                <a:gd name="connsiteY6" fmla="*/ 466725 h 1262062"/>
                <a:gd name="connsiteX7" fmla="*/ 477203 w 6390322"/>
                <a:gd name="connsiteY7" fmla="*/ 785813 h 1262062"/>
                <a:gd name="connsiteX8" fmla="*/ 681990 w 6390322"/>
                <a:gd name="connsiteY8" fmla="*/ 726758 h 1262062"/>
                <a:gd name="connsiteX9" fmla="*/ 733425 w 6390322"/>
                <a:gd name="connsiteY9" fmla="*/ 864870 h 1262062"/>
                <a:gd name="connsiteX10" fmla="*/ 446723 w 6390322"/>
                <a:gd name="connsiteY10" fmla="*/ 950595 h 1262062"/>
                <a:gd name="connsiteX11" fmla="*/ 3697605 w 6390322"/>
                <a:gd name="connsiteY11" fmla="*/ 950595 h 1262062"/>
                <a:gd name="connsiteX12" fmla="*/ 3373755 w 6390322"/>
                <a:gd name="connsiteY12" fmla="*/ 605790 h 1262062"/>
                <a:gd name="connsiteX13" fmla="*/ 3712845 w 6390322"/>
                <a:gd name="connsiteY13" fmla="*/ 257175 h 1262062"/>
                <a:gd name="connsiteX14" fmla="*/ 3879533 w 6390322"/>
                <a:gd name="connsiteY14" fmla="*/ 295275 h 1262062"/>
                <a:gd name="connsiteX15" fmla="*/ 3879533 w 6390322"/>
                <a:gd name="connsiteY15" fmla="*/ 445770 h 1262062"/>
                <a:gd name="connsiteX16" fmla="*/ 3740468 w 6390322"/>
                <a:gd name="connsiteY16" fmla="*/ 399097 h 1262062"/>
                <a:gd name="connsiteX17" fmla="*/ 3560445 w 6390322"/>
                <a:gd name="connsiteY17" fmla="*/ 596265 h 1262062"/>
                <a:gd name="connsiteX18" fmla="*/ 3737610 w 6390322"/>
                <a:gd name="connsiteY18" fmla="*/ 802005 h 1262062"/>
                <a:gd name="connsiteX19" fmla="*/ 3866198 w 6390322"/>
                <a:gd name="connsiteY19" fmla="*/ 762000 h 1262062"/>
                <a:gd name="connsiteX20" fmla="*/ 3911918 w 6390322"/>
                <a:gd name="connsiteY20" fmla="*/ 886778 h 1262062"/>
                <a:gd name="connsiteX21" fmla="*/ 3697605 w 6390322"/>
                <a:gd name="connsiteY21" fmla="*/ 950595 h 1262062"/>
                <a:gd name="connsiteX22" fmla="*/ 4292918 w 6390322"/>
                <a:gd name="connsiteY22" fmla="*/ 421005 h 1262062"/>
                <a:gd name="connsiteX23" fmla="*/ 4292918 w 6390322"/>
                <a:gd name="connsiteY23" fmla="*/ 937260 h 1262062"/>
                <a:gd name="connsiteX24" fmla="*/ 4102418 w 6390322"/>
                <a:gd name="connsiteY24" fmla="*/ 937260 h 1262062"/>
                <a:gd name="connsiteX25" fmla="*/ 4102418 w 6390322"/>
                <a:gd name="connsiteY25" fmla="*/ 421005 h 1262062"/>
                <a:gd name="connsiteX26" fmla="*/ 3917633 w 6390322"/>
                <a:gd name="connsiteY26" fmla="*/ 421005 h 1262062"/>
                <a:gd name="connsiteX27" fmla="*/ 3917633 w 6390322"/>
                <a:gd name="connsiteY27" fmla="*/ 270510 h 1262062"/>
                <a:gd name="connsiteX28" fmla="*/ 4501515 w 6390322"/>
                <a:gd name="connsiteY28" fmla="*/ 270510 h 1262062"/>
                <a:gd name="connsiteX29" fmla="*/ 4460558 w 6390322"/>
                <a:gd name="connsiteY29" fmla="*/ 421005 h 1262062"/>
                <a:gd name="connsiteX30" fmla="*/ 4292918 w 6390322"/>
                <a:gd name="connsiteY30" fmla="*/ 421005 h 1262062"/>
                <a:gd name="connsiteX31" fmla="*/ 5212080 w 6390322"/>
                <a:gd name="connsiteY31" fmla="*/ 348615 h 1262062"/>
                <a:gd name="connsiteX32" fmla="*/ 5160645 w 6390322"/>
                <a:gd name="connsiteY32" fmla="*/ 758190 h 1262062"/>
                <a:gd name="connsiteX33" fmla="*/ 5072063 w 6390322"/>
                <a:gd name="connsiteY33" fmla="*/ 809625 h 1262062"/>
                <a:gd name="connsiteX34" fmla="*/ 5124450 w 6390322"/>
                <a:gd name="connsiteY34" fmla="*/ 950595 h 1262062"/>
                <a:gd name="connsiteX35" fmla="*/ 5281613 w 6390322"/>
                <a:gd name="connsiteY35" fmla="*/ 884872 h 1262062"/>
                <a:gd name="connsiteX36" fmla="*/ 5371148 w 6390322"/>
                <a:gd name="connsiteY36" fmla="*/ 670560 h 1262062"/>
                <a:gd name="connsiteX37" fmla="*/ 5384483 w 6390322"/>
                <a:gd name="connsiteY37" fmla="*/ 454342 h 1262062"/>
                <a:gd name="connsiteX38" fmla="*/ 5384483 w 6390322"/>
                <a:gd name="connsiteY38" fmla="*/ 421005 h 1262062"/>
                <a:gd name="connsiteX39" fmla="*/ 5534025 w 6390322"/>
                <a:gd name="connsiteY39" fmla="*/ 421005 h 1262062"/>
                <a:gd name="connsiteX40" fmla="*/ 5534025 w 6390322"/>
                <a:gd name="connsiteY40" fmla="*/ 937260 h 1262062"/>
                <a:gd name="connsiteX41" fmla="*/ 5724525 w 6390322"/>
                <a:gd name="connsiteY41" fmla="*/ 937260 h 1262062"/>
                <a:gd name="connsiteX42" fmla="*/ 5724525 w 6390322"/>
                <a:gd name="connsiteY42" fmla="*/ 270510 h 1262062"/>
                <a:gd name="connsiteX43" fmla="*/ 5213033 w 6390322"/>
                <a:gd name="connsiteY43" fmla="*/ 270510 h 1262062"/>
                <a:gd name="connsiteX44" fmla="*/ 5213033 w 6390322"/>
                <a:gd name="connsiteY44" fmla="*/ 348615 h 1262062"/>
                <a:gd name="connsiteX45" fmla="*/ 3056573 w 6390322"/>
                <a:gd name="connsiteY45" fmla="*/ 257175 h 1262062"/>
                <a:gd name="connsiteX46" fmla="*/ 2876550 w 6390322"/>
                <a:gd name="connsiteY46" fmla="*/ 331470 h 1262062"/>
                <a:gd name="connsiteX47" fmla="*/ 2855595 w 6390322"/>
                <a:gd name="connsiteY47" fmla="*/ 270510 h 1262062"/>
                <a:gd name="connsiteX48" fmla="*/ 2695575 w 6390322"/>
                <a:gd name="connsiteY48" fmla="*/ 270510 h 1262062"/>
                <a:gd name="connsiteX49" fmla="*/ 2695575 w 6390322"/>
                <a:gd name="connsiteY49" fmla="*/ 1262063 h 1262062"/>
                <a:gd name="connsiteX50" fmla="*/ 2886075 w 6390322"/>
                <a:gd name="connsiteY50" fmla="*/ 1203960 h 1262062"/>
                <a:gd name="connsiteX51" fmla="*/ 2886075 w 6390322"/>
                <a:gd name="connsiteY51" fmla="*/ 922972 h 1262062"/>
                <a:gd name="connsiteX52" fmla="*/ 3013710 w 6390322"/>
                <a:gd name="connsiteY52" fmla="*/ 950595 h 1262062"/>
                <a:gd name="connsiteX53" fmla="*/ 3328988 w 6390322"/>
                <a:gd name="connsiteY53" fmla="*/ 584835 h 1262062"/>
                <a:gd name="connsiteX54" fmla="*/ 3056573 w 6390322"/>
                <a:gd name="connsiteY54" fmla="*/ 257175 h 1262062"/>
                <a:gd name="connsiteX55" fmla="*/ 2967990 w 6390322"/>
                <a:gd name="connsiteY55" fmla="*/ 812483 h 1262062"/>
                <a:gd name="connsiteX56" fmla="*/ 2886075 w 6390322"/>
                <a:gd name="connsiteY56" fmla="*/ 785813 h 1262062"/>
                <a:gd name="connsiteX57" fmla="*/ 2886075 w 6390322"/>
                <a:gd name="connsiteY57" fmla="*/ 470535 h 1262062"/>
                <a:gd name="connsiteX58" fmla="*/ 3018473 w 6390322"/>
                <a:gd name="connsiteY58" fmla="*/ 395288 h 1262062"/>
                <a:gd name="connsiteX59" fmla="*/ 3140393 w 6390322"/>
                <a:gd name="connsiteY59" fmla="*/ 581978 h 1262062"/>
                <a:gd name="connsiteX60" fmla="*/ 2967990 w 6390322"/>
                <a:gd name="connsiteY60" fmla="*/ 812483 h 1262062"/>
                <a:gd name="connsiteX61" fmla="*/ 4774883 w 6390322"/>
                <a:gd name="connsiteY61" fmla="*/ 257175 h 1262062"/>
                <a:gd name="connsiteX62" fmla="*/ 4507230 w 6390322"/>
                <a:gd name="connsiteY62" fmla="*/ 330517 h 1262062"/>
                <a:gd name="connsiteX63" fmla="*/ 4564380 w 6390322"/>
                <a:gd name="connsiteY63" fmla="*/ 445770 h 1262062"/>
                <a:gd name="connsiteX64" fmla="*/ 4733925 w 6390322"/>
                <a:gd name="connsiteY64" fmla="*/ 401003 h 1262062"/>
                <a:gd name="connsiteX65" fmla="*/ 4858703 w 6390322"/>
                <a:gd name="connsiteY65" fmla="*/ 500063 h 1262062"/>
                <a:gd name="connsiteX66" fmla="*/ 4858703 w 6390322"/>
                <a:gd name="connsiteY66" fmla="*/ 511492 h 1262062"/>
                <a:gd name="connsiteX67" fmla="*/ 4743450 w 6390322"/>
                <a:gd name="connsiteY67" fmla="*/ 516255 h 1262062"/>
                <a:gd name="connsiteX68" fmla="*/ 4461510 w 6390322"/>
                <a:gd name="connsiteY68" fmla="*/ 735330 h 1262062"/>
                <a:gd name="connsiteX69" fmla="*/ 4683443 w 6390322"/>
                <a:gd name="connsiteY69" fmla="*/ 951547 h 1262062"/>
                <a:gd name="connsiteX70" fmla="*/ 4871085 w 6390322"/>
                <a:gd name="connsiteY70" fmla="*/ 880110 h 1262062"/>
                <a:gd name="connsiteX71" fmla="*/ 4900613 w 6390322"/>
                <a:gd name="connsiteY71" fmla="*/ 938213 h 1262062"/>
                <a:gd name="connsiteX72" fmla="*/ 5049203 w 6390322"/>
                <a:gd name="connsiteY72" fmla="*/ 938213 h 1262062"/>
                <a:gd name="connsiteX73" fmla="*/ 5049203 w 6390322"/>
                <a:gd name="connsiteY73" fmla="*/ 504825 h 1262062"/>
                <a:gd name="connsiteX74" fmla="*/ 4774883 w 6390322"/>
                <a:gd name="connsiteY74" fmla="*/ 257175 h 1262062"/>
                <a:gd name="connsiteX75" fmla="*/ 4859655 w 6390322"/>
                <a:gd name="connsiteY75" fmla="*/ 771525 h 1262062"/>
                <a:gd name="connsiteX76" fmla="*/ 4752975 w 6390322"/>
                <a:gd name="connsiteY76" fmla="*/ 802005 h 1262062"/>
                <a:gd name="connsiteX77" fmla="*/ 4652010 w 6390322"/>
                <a:gd name="connsiteY77" fmla="*/ 719138 h 1262062"/>
                <a:gd name="connsiteX78" fmla="*/ 4772978 w 6390322"/>
                <a:gd name="connsiteY78" fmla="*/ 638175 h 1262062"/>
                <a:gd name="connsiteX79" fmla="*/ 4859655 w 6390322"/>
                <a:gd name="connsiteY79" fmla="*/ 635318 h 1262062"/>
                <a:gd name="connsiteX80" fmla="*/ 4859655 w 6390322"/>
                <a:gd name="connsiteY80" fmla="*/ 771525 h 1262062"/>
                <a:gd name="connsiteX81" fmla="*/ 6093143 w 6390322"/>
                <a:gd name="connsiteY81" fmla="*/ 486728 h 1262062"/>
                <a:gd name="connsiteX82" fmla="*/ 5995035 w 6390322"/>
                <a:gd name="connsiteY82" fmla="*/ 486728 h 1262062"/>
                <a:gd name="connsiteX83" fmla="*/ 5995035 w 6390322"/>
                <a:gd name="connsiteY83" fmla="*/ 240983 h 1262062"/>
                <a:gd name="connsiteX84" fmla="*/ 5804535 w 6390322"/>
                <a:gd name="connsiteY84" fmla="*/ 292417 h 1262062"/>
                <a:gd name="connsiteX85" fmla="*/ 5804535 w 6390322"/>
                <a:gd name="connsiteY85" fmla="*/ 937260 h 1262062"/>
                <a:gd name="connsiteX86" fmla="*/ 6048375 w 6390322"/>
                <a:gd name="connsiteY86" fmla="*/ 937260 h 1262062"/>
                <a:gd name="connsiteX87" fmla="*/ 6390323 w 6390322"/>
                <a:gd name="connsiteY87" fmla="*/ 705803 h 1262062"/>
                <a:gd name="connsiteX88" fmla="*/ 6093143 w 6390322"/>
                <a:gd name="connsiteY88" fmla="*/ 486728 h 1262062"/>
                <a:gd name="connsiteX89" fmla="*/ 6061710 w 6390322"/>
                <a:gd name="connsiteY89" fmla="*/ 805815 h 1262062"/>
                <a:gd name="connsiteX90" fmla="*/ 5995988 w 6390322"/>
                <a:gd name="connsiteY90" fmla="*/ 805815 h 1262062"/>
                <a:gd name="connsiteX91" fmla="*/ 5995988 w 6390322"/>
                <a:gd name="connsiteY91" fmla="*/ 619125 h 1262062"/>
                <a:gd name="connsiteX92" fmla="*/ 6059805 w 6390322"/>
                <a:gd name="connsiteY92" fmla="*/ 619125 h 1262062"/>
                <a:gd name="connsiteX93" fmla="*/ 6200775 w 6390322"/>
                <a:gd name="connsiteY93" fmla="*/ 708660 h 1262062"/>
                <a:gd name="connsiteX94" fmla="*/ 6061710 w 6390322"/>
                <a:gd name="connsiteY94" fmla="*/ 805815 h 1262062"/>
                <a:gd name="connsiteX95" fmla="*/ 1842135 w 6390322"/>
                <a:gd name="connsiteY95" fmla="*/ 574358 h 1262062"/>
                <a:gd name="connsiteX96" fmla="*/ 1842135 w 6390322"/>
                <a:gd name="connsiteY96" fmla="*/ 568643 h 1262062"/>
                <a:gd name="connsiteX97" fmla="*/ 1955483 w 6390322"/>
                <a:gd name="connsiteY97" fmla="*/ 427672 h 1262062"/>
                <a:gd name="connsiteX98" fmla="*/ 1782128 w 6390322"/>
                <a:gd name="connsiteY98" fmla="*/ 274320 h 1262062"/>
                <a:gd name="connsiteX99" fmla="*/ 1665923 w 6390322"/>
                <a:gd name="connsiteY99" fmla="*/ 270510 h 1262062"/>
                <a:gd name="connsiteX100" fmla="*/ 1394460 w 6390322"/>
                <a:gd name="connsiteY100" fmla="*/ 270510 h 1262062"/>
                <a:gd name="connsiteX101" fmla="*/ 1394460 w 6390322"/>
                <a:gd name="connsiteY101" fmla="*/ 937260 h 1262062"/>
                <a:gd name="connsiteX102" fmla="*/ 1623060 w 6390322"/>
                <a:gd name="connsiteY102" fmla="*/ 937260 h 1262062"/>
                <a:gd name="connsiteX103" fmla="*/ 1715453 w 6390322"/>
                <a:gd name="connsiteY103" fmla="*/ 936308 h 1262062"/>
                <a:gd name="connsiteX104" fmla="*/ 1984058 w 6390322"/>
                <a:gd name="connsiteY104" fmla="*/ 732472 h 1262062"/>
                <a:gd name="connsiteX105" fmla="*/ 1842135 w 6390322"/>
                <a:gd name="connsiteY105" fmla="*/ 574358 h 1262062"/>
                <a:gd name="connsiteX106" fmla="*/ 1588770 w 6390322"/>
                <a:gd name="connsiteY106" fmla="*/ 397192 h 1262062"/>
                <a:gd name="connsiteX107" fmla="*/ 1666875 w 6390322"/>
                <a:gd name="connsiteY107" fmla="*/ 397192 h 1262062"/>
                <a:gd name="connsiteX108" fmla="*/ 1773555 w 6390322"/>
                <a:gd name="connsiteY108" fmla="*/ 461963 h 1262062"/>
                <a:gd name="connsiteX109" fmla="*/ 1646873 w 6390322"/>
                <a:gd name="connsiteY109" fmla="*/ 529590 h 1262062"/>
                <a:gd name="connsiteX110" fmla="*/ 1588770 w 6390322"/>
                <a:gd name="connsiteY110" fmla="*/ 529590 h 1262062"/>
                <a:gd name="connsiteX111" fmla="*/ 1588770 w 6390322"/>
                <a:gd name="connsiteY111" fmla="*/ 397192 h 1262062"/>
                <a:gd name="connsiteX112" fmla="*/ 1662113 w 6390322"/>
                <a:gd name="connsiteY112" fmla="*/ 810578 h 1262062"/>
                <a:gd name="connsiteX113" fmla="*/ 1584008 w 6390322"/>
                <a:gd name="connsiteY113" fmla="*/ 810578 h 1262062"/>
                <a:gd name="connsiteX114" fmla="*/ 1584008 w 6390322"/>
                <a:gd name="connsiteY114" fmla="*/ 646747 h 1262062"/>
                <a:gd name="connsiteX115" fmla="*/ 1652588 w 6390322"/>
                <a:gd name="connsiteY115" fmla="*/ 646747 h 1262062"/>
                <a:gd name="connsiteX116" fmla="*/ 1792605 w 6390322"/>
                <a:gd name="connsiteY116" fmla="*/ 727710 h 1262062"/>
                <a:gd name="connsiteX117" fmla="*/ 1662113 w 6390322"/>
                <a:gd name="connsiteY117" fmla="*/ 810578 h 1262062"/>
                <a:gd name="connsiteX118" fmla="*/ 1332548 w 6390322"/>
                <a:gd name="connsiteY118" fmla="*/ 598170 h 1262062"/>
                <a:gd name="connsiteX119" fmla="*/ 1023938 w 6390322"/>
                <a:gd name="connsiteY119" fmla="*/ 257175 h 1262062"/>
                <a:gd name="connsiteX120" fmla="*/ 712470 w 6390322"/>
                <a:gd name="connsiteY120" fmla="*/ 605790 h 1262062"/>
                <a:gd name="connsiteX121" fmla="*/ 1047750 w 6390322"/>
                <a:gd name="connsiteY121" fmla="*/ 950595 h 1262062"/>
                <a:gd name="connsiteX122" fmla="*/ 1310640 w 6390322"/>
                <a:gd name="connsiteY122" fmla="*/ 874395 h 1262062"/>
                <a:gd name="connsiteX123" fmla="*/ 1268730 w 6390322"/>
                <a:gd name="connsiteY123" fmla="*/ 754380 h 1262062"/>
                <a:gd name="connsiteX124" fmla="*/ 1080135 w 6390322"/>
                <a:gd name="connsiteY124" fmla="*/ 802005 h 1262062"/>
                <a:gd name="connsiteX125" fmla="*/ 902970 w 6390322"/>
                <a:gd name="connsiteY125" fmla="*/ 656272 h 1262062"/>
                <a:gd name="connsiteX126" fmla="*/ 1333500 w 6390322"/>
                <a:gd name="connsiteY126" fmla="*/ 656272 h 1262062"/>
                <a:gd name="connsiteX127" fmla="*/ 1333500 w 6390322"/>
                <a:gd name="connsiteY127" fmla="*/ 598170 h 1262062"/>
                <a:gd name="connsiteX128" fmla="*/ 898208 w 6390322"/>
                <a:gd name="connsiteY128" fmla="*/ 524828 h 1262062"/>
                <a:gd name="connsiteX129" fmla="*/ 1018223 w 6390322"/>
                <a:gd name="connsiteY129" fmla="*/ 395288 h 1262062"/>
                <a:gd name="connsiteX130" fmla="*/ 1138238 w 6390322"/>
                <a:gd name="connsiteY130" fmla="*/ 524828 h 1262062"/>
                <a:gd name="connsiteX131" fmla="*/ 898208 w 6390322"/>
                <a:gd name="connsiteY131" fmla="*/ 524828 h 1262062"/>
                <a:gd name="connsiteX132" fmla="*/ 2642235 w 6390322"/>
                <a:gd name="connsiteY132" fmla="*/ 598170 h 1262062"/>
                <a:gd name="connsiteX133" fmla="*/ 2333625 w 6390322"/>
                <a:gd name="connsiteY133" fmla="*/ 257175 h 1262062"/>
                <a:gd name="connsiteX134" fmla="*/ 2022158 w 6390322"/>
                <a:gd name="connsiteY134" fmla="*/ 605790 h 1262062"/>
                <a:gd name="connsiteX135" fmla="*/ 2357438 w 6390322"/>
                <a:gd name="connsiteY135" fmla="*/ 950595 h 1262062"/>
                <a:gd name="connsiteX136" fmla="*/ 2620328 w 6390322"/>
                <a:gd name="connsiteY136" fmla="*/ 874395 h 1262062"/>
                <a:gd name="connsiteX137" fmla="*/ 2578418 w 6390322"/>
                <a:gd name="connsiteY137" fmla="*/ 754380 h 1262062"/>
                <a:gd name="connsiteX138" fmla="*/ 2389823 w 6390322"/>
                <a:gd name="connsiteY138" fmla="*/ 802005 h 1262062"/>
                <a:gd name="connsiteX139" fmla="*/ 2212658 w 6390322"/>
                <a:gd name="connsiteY139" fmla="*/ 656272 h 1262062"/>
                <a:gd name="connsiteX140" fmla="*/ 2643188 w 6390322"/>
                <a:gd name="connsiteY140" fmla="*/ 656272 h 1262062"/>
                <a:gd name="connsiteX141" fmla="*/ 2643188 w 6390322"/>
                <a:gd name="connsiteY141" fmla="*/ 598170 h 1262062"/>
                <a:gd name="connsiteX142" fmla="*/ 2207895 w 6390322"/>
                <a:gd name="connsiteY142" fmla="*/ 524828 h 1262062"/>
                <a:gd name="connsiteX143" fmla="*/ 2327910 w 6390322"/>
                <a:gd name="connsiteY143" fmla="*/ 395288 h 1262062"/>
                <a:gd name="connsiteX144" fmla="*/ 2447925 w 6390322"/>
                <a:gd name="connsiteY144" fmla="*/ 524828 h 1262062"/>
                <a:gd name="connsiteX145" fmla="*/ 2207895 w 6390322"/>
                <a:gd name="connsiteY145" fmla="*/ 524828 h 1262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6390322" h="1262062">
                  <a:moveTo>
                    <a:pt x="446723" y="950595"/>
                  </a:moveTo>
                  <a:cubicBezTo>
                    <a:pt x="157163" y="950595"/>
                    <a:pt x="0" y="741997"/>
                    <a:pt x="0" y="480060"/>
                  </a:cubicBezTo>
                  <a:cubicBezTo>
                    <a:pt x="0" y="216217"/>
                    <a:pt x="184785" y="0"/>
                    <a:pt x="488633" y="0"/>
                  </a:cubicBezTo>
                  <a:cubicBezTo>
                    <a:pt x="569595" y="0"/>
                    <a:pt x="639128" y="10477"/>
                    <a:pt x="700088" y="41910"/>
                  </a:cubicBezTo>
                  <a:lnTo>
                    <a:pt x="700088" y="212408"/>
                  </a:lnTo>
                  <a:cubicBezTo>
                    <a:pt x="619125" y="164783"/>
                    <a:pt x="555308" y="155258"/>
                    <a:pt x="495300" y="155258"/>
                  </a:cubicBezTo>
                  <a:cubicBezTo>
                    <a:pt x="289560" y="155258"/>
                    <a:pt x="213360" y="306705"/>
                    <a:pt x="213360" y="466725"/>
                  </a:cubicBezTo>
                  <a:cubicBezTo>
                    <a:pt x="213360" y="644843"/>
                    <a:pt x="309563" y="785813"/>
                    <a:pt x="477203" y="785813"/>
                  </a:cubicBezTo>
                  <a:cubicBezTo>
                    <a:pt x="551498" y="785813"/>
                    <a:pt x="610553" y="764858"/>
                    <a:pt x="681990" y="726758"/>
                  </a:cubicBezTo>
                  <a:lnTo>
                    <a:pt x="733425" y="864870"/>
                  </a:lnTo>
                  <a:cubicBezTo>
                    <a:pt x="625793" y="933450"/>
                    <a:pt x="534353" y="950595"/>
                    <a:pt x="446723" y="950595"/>
                  </a:cubicBezTo>
                  <a:moveTo>
                    <a:pt x="3697605" y="950595"/>
                  </a:moveTo>
                  <a:cubicBezTo>
                    <a:pt x="3483293" y="950595"/>
                    <a:pt x="3373755" y="793433"/>
                    <a:pt x="3373755" y="605790"/>
                  </a:cubicBezTo>
                  <a:cubicBezTo>
                    <a:pt x="3373755" y="396240"/>
                    <a:pt x="3518535" y="257175"/>
                    <a:pt x="3712845" y="257175"/>
                  </a:cubicBezTo>
                  <a:cubicBezTo>
                    <a:pt x="3798570" y="257175"/>
                    <a:pt x="3843338" y="274320"/>
                    <a:pt x="3879533" y="295275"/>
                  </a:cubicBezTo>
                  <a:lnTo>
                    <a:pt x="3879533" y="445770"/>
                  </a:lnTo>
                  <a:cubicBezTo>
                    <a:pt x="3831908" y="411480"/>
                    <a:pt x="3793808" y="399097"/>
                    <a:pt x="3740468" y="399097"/>
                  </a:cubicBezTo>
                  <a:cubicBezTo>
                    <a:pt x="3630930" y="399097"/>
                    <a:pt x="3560445" y="480060"/>
                    <a:pt x="3560445" y="596265"/>
                  </a:cubicBezTo>
                  <a:cubicBezTo>
                    <a:pt x="3560445" y="700088"/>
                    <a:pt x="3614738" y="802005"/>
                    <a:pt x="3737610" y="802005"/>
                  </a:cubicBezTo>
                  <a:cubicBezTo>
                    <a:pt x="3771900" y="802005"/>
                    <a:pt x="3817620" y="786765"/>
                    <a:pt x="3866198" y="762000"/>
                  </a:cubicBezTo>
                  <a:lnTo>
                    <a:pt x="3911918" y="886778"/>
                  </a:lnTo>
                  <a:cubicBezTo>
                    <a:pt x="3857625" y="923925"/>
                    <a:pt x="3765233" y="950595"/>
                    <a:pt x="3697605" y="950595"/>
                  </a:cubicBezTo>
                  <a:moveTo>
                    <a:pt x="4292918" y="421005"/>
                  </a:moveTo>
                  <a:lnTo>
                    <a:pt x="4292918" y="937260"/>
                  </a:lnTo>
                  <a:lnTo>
                    <a:pt x="4102418" y="937260"/>
                  </a:lnTo>
                  <a:lnTo>
                    <a:pt x="4102418" y="421005"/>
                  </a:lnTo>
                  <a:lnTo>
                    <a:pt x="3917633" y="421005"/>
                  </a:lnTo>
                  <a:lnTo>
                    <a:pt x="3917633" y="270510"/>
                  </a:lnTo>
                  <a:lnTo>
                    <a:pt x="4501515" y="270510"/>
                  </a:lnTo>
                  <a:lnTo>
                    <a:pt x="4460558" y="421005"/>
                  </a:lnTo>
                  <a:lnTo>
                    <a:pt x="4292918" y="421005"/>
                  </a:lnTo>
                  <a:close/>
                  <a:moveTo>
                    <a:pt x="5212080" y="348615"/>
                  </a:moveTo>
                  <a:cubicBezTo>
                    <a:pt x="5212080" y="581025"/>
                    <a:pt x="5202555" y="701993"/>
                    <a:pt x="5160645" y="758190"/>
                  </a:cubicBezTo>
                  <a:cubicBezTo>
                    <a:pt x="5139690" y="785813"/>
                    <a:pt x="5106353" y="804863"/>
                    <a:pt x="5072063" y="809625"/>
                  </a:cubicBezTo>
                  <a:lnTo>
                    <a:pt x="5124450" y="950595"/>
                  </a:lnTo>
                  <a:cubicBezTo>
                    <a:pt x="5168265" y="949643"/>
                    <a:pt x="5234940" y="930593"/>
                    <a:pt x="5281613" y="884872"/>
                  </a:cubicBezTo>
                  <a:cubicBezTo>
                    <a:pt x="5342573" y="825818"/>
                    <a:pt x="5362575" y="750570"/>
                    <a:pt x="5371148" y="670560"/>
                  </a:cubicBezTo>
                  <a:cubicBezTo>
                    <a:pt x="5378768" y="602933"/>
                    <a:pt x="5384483" y="523875"/>
                    <a:pt x="5384483" y="454342"/>
                  </a:cubicBezTo>
                  <a:lnTo>
                    <a:pt x="5384483" y="421005"/>
                  </a:lnTo>
                  <a:lnTo>
                    <a:pt x="5534025" y="421005"/>
                  </a:lnTo>
                  <a:lnTo>
                    <a:pt x="5534025" y="937260"/>
                  </a:lnTo>
                  <a:lnTo>
                    <a:pt x="5724525" y="937260"/>
                  </a:lnTo>
                  <a:lnTo>
                    <a:pt x="5724525" y="270510"/>
                  </a:lnTo>
                  <a:lnTo>
                    <a:pt x="5213033" y="270510"/>
                  </a:lnTo>
                  <a:lnTo>
                    <a:pt x="5213033" y="348615"/>
                  </a:lnTo>
                  <a:close/>
                  <a:moveTo>
                    <a:pt x="3056573" y="257175"/>
                  </a:moveTo>
                  <a:cubicBezTo>
                    <a:pt x="2982278" y="257175"/>
                    <a:pt x="2926080" y="293370"/>
                    <a:pt x="2876550" y="331470"/>
                  </a:cubicBezTo>
                  <a:lnTo>
                    <a:pt x="2855595" y="270510"/>
                  </a:lnTo>
                  <a:lnTo>
                    <a:pt x="2695575" y="270510"/>
                  </a:lnTo>
                  <a:lnTo>
                    <a:pt x="2695575" y="1262063"/>
                  </a:lnTo>
                  <a:lnTo>
                    <a:pt x="2886075" y="1203960"/>
                  </a:lnTo>
                  <a:lnTo>
                    <a:pt x="2886075" y="922972"/>
                  </a:lnTo>
                  <a:cubicBezTo>
                    <a:pt x="2920365" y="941070"/>
                    <a:pt x="2965133" y="950595"/>
                    <a:pt x="3013710" y="950595"/>
                  </a:cubicBezTo>
                  <a:cubicBezTo>
                    <a:pt x="3210878" y="950595"/>
                    <a:pt x="3328988" y="782955"/>
                    <a:pt x="3328988" y="584835"/>
                  </a:cubicBezTo>
                  <a:cubicBezTo>
                    <a:pt x="3329940" y="373380"/>
                    <a:pt x="3209925" y="257175"/>
                    <a:pt x="3056573" y="257175"/>
                  </a:cubicBezTo>
                  <a:moveTo>
                    <a:pt x="2967990" y="812483"/>
                  </a:moveTo>
                  <a:cubicBezTo>
                    <a:pt x="2933700" y="812483"/>
                    <a:pt x="2907030" y="800100"/>
                    <a:pt x="2886075" y="785813"/>
                  </a:cubicBezTo>
                  <a:lnTo>
                    <a:pt x="2886075" y="470535"/>
                  </a:lnTo>
                  <a:cubicBezTo>
                    <a:pt x="2908935" y="436245"/>
                    <a:pt x="2967990" y="395288"/>
                    <a:pt x="3018473" y="395288"/>
                  </a:cubicBezTo>
                  <a:cubicBezTo>
                    <a:pt x="3094673" y="395288"/>
                    <a:pt x="3140393" y="443865"/>
                    <a:pt x="3140393" y="581978"/>
                  </a:cubicBezTo>
                  <a:cubicBezTo>
                    <a:pt x="3139440" y="695325"/>
                    <a:pt x="3097530" y="812483"/>
                    <a:pt x="2967990" y="812483"/>
                  </a:cubicBezTo>
                  <a:moveTo>
                    <a:pt x="4774883" y="257175"/>
                  </a:moveTo>
                  <a:cubicBezTo>
                    <a:pt x="4685348" y="257175"/>
                    <a:pt x="4597718" y="271463"/>
                    <a:pt x="4507230" y="330517"/>
                  </a:cubicBezTo>
                  <a:lnTo>
                    <a:pt x="4564380" y="445770"/>
                  </a:lnTo>
                  <a:cubicBezTo>
                    <a:pt x="4609148" y="420053"/>
                    <a:pt x="4667250" y="401003"/>
                    <a:pt x="4733925" y="401003"/>
                  </a:cubicBezTo>
                  <a:cubicBezTo>
                    <a:pt x="4799648" y="401003"/>
                    <a:pt x="4858703" y="430530"/>
                    <a:pt x="4858703" y="500063"/>
                  </a:cubicBezTo>
                  <a:lnTo>
                    <a:pt x="4858703" y="511492"/>
                  </a:lnTo>
                  <a:lnTo>
                    <a:pt x="4743450" y="516255"/>
                  </a:lnTo>
                  <a:cubicBezTo>
                    <a:pt x="4574858" y="521970"/>
                    <a:pt x="4461510" y="595313"/>
                    <a:pt x="4461510" y="735330"/>
                  </a:cubicBezTo>
                  <a:cubicBezTo>
                    <a:pt x="4461510" y="867728"/>
                    <a:pt x="4556760" y="951547"/>
                    <a:pt x="4683443" y="951547"/>
                  </a:cubicBezTo>
                  <a:cubicBezTo>
                    <a:pt x="4769168" y="951547"/>
                    <a:pt x="4828223" y="919163"/>
                    <a:pt x="4871085" y="880110"/>
                  </a:cubicBezTo>
                  <a:lnTo>
                    <a:pt x="4900613" y="938213"/>
                  </a:lnTo>
                  <a:lnTo>
                    <a:pt x="5049203" y="938213"/>
                  </a:lnTo>
                  <a:lnTo>
                    <a:pt x="5049203" y="504825"/>
                  </a:lnTo>
                  <a:cubicBezTo>
                    <a:pt x="5050155" y="328613"/>
                    <a:pt x="4952048" y="257175"/>
                    <a:pt x="4774883" y="257175"/>
                  </a:cubicBezTo>
                  <a:moveTo>
                    <a:pt x="4859655" y="771525"/>
                  </a:moveTo>
                  <a:cubicBezTo>
                    <a:pt x="4841558" y="785813"/>
                    <a:pt x="4803458" y="802005"/>
                    <a:pt x="4752975" y="802005"/>
                  </a:cubicBezTo>
                  <a:cubicBezTo>
                    <a:pt x="4688205" y="802005"/>
                    <a:pt x="4652010" y="769620"/>
                    <a:pt x="4652010" y="719138"/>
                  </a:cubicBezTo>
                  <a:cubicBezTo>
                    <a:pt x="4652010" y="668655"/>
                    <a:pt x="4691063" y="640080"/>
                    <a:pt x="4772978" y="638175"/>
                  </a:cubicBezTo>
                  <a:lnTo>
                    <a:pt x="4859655" y="635318"/>
                  </a:lnTo>
                  <a:lnTo>
                    <a:pt x="4859655" y="771525"/>
                  </a:lnTo>
                  <a:close/>
                  <a:moveTo>
                    <a:pt x="6093143" y="486728"/>
                  </a:moveTo>
                  <a:lnTo>
                    <a:pt x="5995035" y="486728"/>
                  </a:lnTo>
                  <a:lnTo>
                    <a:pt x="5995035" y="240983"/>
                  </a:lnTo>
                  <a:lnTo>
                    <a:pt x="5804535" y="292417"/>
                  </a:lnTo>
                  <a:lnTo>
                    <a:pt x="5804535" y="937260"/>
                  </a:lnTo>
                  <a:lnTo>
                    <a:pt x="6048375" y="937260"/>
                  </a:lnTo>
                  <a:cubicBezTo>
                    <a:pt x="6225540" y="937260"/>
                    <a:pt x="6390323" y="889635"/>
                    <a:pt x="6390323" y="705803"/>
                  </a:cubicBezTo>
                  <a:cubicBezTo>
                    <a:pt x="6390323" y="550545"/>
                    <a:pt x="6256973" y="486728"/>
                    <a:pt x="6093143" y="486728"/>
                  </a:cubicBezTo>
                  <a:moveTo>
                    <a:pt x="6061710" y="805815"/>
                  </a:moveTo>
                  <a:lnTo>
                    <a:pt x="5995988" y="805815"/>
                  </a:lnTo>
                  <a:lnTo>
                    <a:pt x="5995988" y="619125"/>
                  </a:lnTo>
                  <a:lnTo>
                    <a:pt x="6059805" y="619125"/>
                  </a:lnTo>
                  <a:cubicBezTo>
                    <a:pt x="6127433" y="619125"/>
                    <a:pt x="6200775" y="629603"/>
                    <a:pt x="6200775" y="708660"/>
                  </a:cubicBezTo>
                  <a:cubicBezTo>
                    <a:pt x="6200775" y="786765"/>
                    <a:pt x="6136958" y="805815"/>
                    <a:pt x="6061710" y="805815"/>
                  </a:cubicBezTo>
                  <a:moveTo>
                    <a:pt x="1842135" y="574358"/>
                  </a:moveTo>
                  <a:lnTo>
                    <a:pt x="1842135" y="568643"/>
                  </a:lnTo>
                  <a:cubicBezTo>
                    <a:pt x="1904048" y="555308"/>
                    <a:pt x="1955483" y="514350"/>
                    <a:pt x="1955483" y="427672"/>
                  </a:cubicBezTo>
                  <a:cubicBezTo>
                    <a:pt x="1955483" y="323850"/>
                    <a:pt x="1867853" y="285750"/>
                    <a:pt x="1782128" y="274320"/>
                  </a:cubicBezTo>
                  <a:cubicBezTo>
                    <a:pt x="1755458" y="270510"/>
                    <a:pt x="1698308" y="270510"/>
                    <a:pt x="1665923" y="270510"/>
                  </a:cubicBezTo>
                  <a:lnTo>
                    <a:pt x="1394460" y="270510"/>
                  </a:lnTo>
                  <a:lnTo>
                    <a:pt x="1394460" y="937260"/>
                  </a:lnTo>
                  <a:lnTo>
                    <a:pt x="1623060" y="937260"/>
                  </a:lnTo>
                  <a:cubicBezTo>
                    <a:pt x="1647825" y="937260"/>
                    <a:pt x="1685925" y="937260"/>
                    <a:pt x="1715453" y="936308"/>
                  </a:cubicBezTo>
                  <a:cubicBezTo>
                    <a:pt x="1835468" y="930593"/>
                    <a:pt x="1984058" y="887730"/>
                    <a:pt x="1984058" y="732472"/>
                  </a:cubicBezTo>
                  <a:cubicBezTo>
                    <a:pt x="1983105" y="637222"/>
                    <a:pt x="1931670" y="589597"/>
                    <a:pt x="1842135" y="574358"/>
                  </a:cubicBezTo>
                  <a:moveTo>
                    <a:pt x="1588770" y="397192"/>
                  </a:moveTo>
                  <a:lnTo>
                    <a:pt x="1666875" y="397192"/>
                  </a:lnTo>
                  <a:cubicBezTo>
                    <a:pt x="1744980" y="397192"/>
                    <a:pt x="1773555" y="421005"/>
                    <a:pt x="1773555" y="461963"/>
                  </a:cubicBezTo>
                  <a:cubicBezTo>
                    <a:pt x="1773555" y="513397"/>
                    <a:pt x="1725930" y="529590"/>
                    <a:pt x="1646873" y="529590"/>
                  </a:cubicBezTo>
                  <a:lnTo>
                    <a:pt x="1588770" y="529590"/>
                  </a:lnTo>
                  <a:lnTo>
                    <a:pt x="1588770" y="397192"/>
                  </a:lnTo>
                  <a:close/>
                  <a:moveTo>
                    <a:pt x="1662113" y="810578"/>
                  </a:moveTo>
                  <a:lnTo>
                    <a:pt x="1584008" y="810578"/>
                  </a:lnTo>
                  <a:lnTo>
                    <a:pt x="1584008" y="646747"/>
                  </a:lnTo>
                  <a:lnTo>
                    <a:pt x="1652588" y="646747"/>
                  </a:lnTo>
                  <a:cubicBezTo>
                    <a:pt x="1744028" y="646747"/>
                    <a:pt x="1792605" y="667703"/>
                    <a:pt x="1792605" y="727710"/>
                  </a:cubicBezTo>
                  <a:cubicBezTo>
                    <a:pt x="1793558" y="790575"/>
                    <a:pt x="1728788" y="810578"/>
                    <a:pt x="1662113" y="810578"/>
                  </a:cubicBezTo>
                  <a:moveTo>
                    <a:pt x="1332548" y="598170"/>
                  </a:moveTo>
                  <a:cubicBezTo>
                    <a:pt x="1332548" y="392430"/>
                    <a:pt x="1205865" y="257175"/>
                    <a:pt x="1023938" y="257175"/>
                  </a:cubicBezTo>
                  <a:cubicBezTo>
                    <a:pt x="824865" y="257175"/>
                    <a:pt x="712470" y="418147"/>
                    <a:pt x="712470" y="605790"/>
                  </a:cubicBezTo>
                  <a:cubicBezTo>
                    <a:pt x="712470" y="781050"/>
                    <a:pt x="810578" y="950595"/>
                    <a:pt x="1047750" y="950595"/>
                  </a:cubicBezTo>
                  <a:cubicBezTo>
                    <a:pt x="1127760" y="950595"/>
                    <a:pt x="1218248" y="932497"/>
                    <a:pt x="1310640" y="874395"/>
                  </a:cubicBezTo>
                  <a:lnTo>
                    <a:pt x="1268730" y="754380"/>
                  </a:lnTo>
                  <a:cubicBezTo>
                    <a:pt x="1193483" y="790575"/>
                    <a:pt x="1144905" y="802005"/>
                    <a:pt x="1080135" y="802005"/>
                  </a:cubicBezTo>
                  <a:cubicBezTo>
                    <a:pt x="991553" y="802005"/>
                    <a:pt x="906780" y="746760"/>
                    <a:pt x="902970" y="656272"/>
                  </a:cubicBezTo>
                  <a:lnTo>
                    <a:pt x="1333500" y="656272"/>
                  </a:lnTo>
                  <a:lnTo>
                    <a:pt x="1333500" y="598170"/>
                  </a:lnTo>
                  <a:close/>
                  <a:moveTo>
                    <a:pt x="898208" y="524828"/>
                  </a:moveTo>
                  <a:cubicBezTo>
                    <a:pt x="898208" y="463867"/>
                    <a:pt x="942023" y="395288"/>
                    <a:pt x="1018223" y="395288"/>
                  </a:cubicBezTo>
                  <a:cubicBezTo>
                    <a:pt x="1099185" y="395288"/>
                    <a:pt x="1134428" y="461010"/>
                    <a:pt x="1138238" y="524828"/>
                  </a:cubicBezTo>
                  <a:lnTo>
                    <a:pt x="898208" y="524828"/>
                  </a:lnTo>
                  <a:close/>
                  <a:moveTo>
                    <a:pt x="2642235" y="598170"/>
                  </a:moveTo>
                  <a:cubicBezTo>
                    <a:pt x="2642235" y="392430"/>
                    <a:pt x="2515553" y="257175"/>
                    <a:pt x="2333625" y="257175"/>
                  </a:cubicBezTo>
                  <a:cubicBezTo>
                    <a:pt x="2134553" y="257175"/>
                    <a:pt x="2022158" y="418147"/>
                    <a:pt x="2022158" y="605790"/>
                  </a:cubicBezTo>
                  <a:cubicBezTo>
                    <a:pt x="2022158" y="781050"/>
                    <a:pt x="2120265" y="950595"/>
                    <a:pt x="2357438" y="950595"/>
                  </a:cubicBezTo>
                  <a:cubicBezTo>
                    <a:pt x="2438400" y="950595"/>
                    <a:pt x="2527935" y="932497"/>
                    <a:pt x="2620328" y="874395"/>
                  </a:cubicBezTo>
                  <a:lnTo>
                    <a:pt x="2578418" y="754380"/>
                  </a:lnTo>
                  <a:cubicBezTo>
                    <a:pt x="2503170" y="790575"/>
                    <a:pt x="2454593" y="802005"/>
                    <a:pt x="2389823" y="802005"/>
                  </a:cubicBezTo>
                  <a:cubicBezTo>
                    <a:pt x="2301240" y="802005"/>
                    <a:pt x="2217420" y="746760"/>
                    <a:pt x="2212658" y="656272"/>
                  </a:cubicBezTo>
                  <a:lnTo>
                    <a:pt x="2643188" y="656272"/>
                  </a:lnTo>
                  <a:lnTo>
                    <a:pt x="2643188" y="598170"/>
                  </a:lnTo>
                  <a:close/>
                  <a:moveTo>
                    <a:pt x="2207895" y="524828"/>
                  </a:moveTo>
                  <a:cubicBezTo>
                    <a:pt x="2207895" y="463867"/>
                    <a:pt x="2251710" y="395288"/>
                    <a:pt x="2327910" y="395288"/>
                  </a:cubicBezTo>
                  <a:cubicBezTo>
                    <a:pt x="2408873" y="395288"/>
                    <a:pt x="2444115" y="461010"/>
                    <a:pt x="2447925" y="524828"/>
                  </a:cubicBezTo>
                  <a:lnTo>
                    <a:pt x="2207895" y="52482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xmlns="" id="{C4E78553-2D46-4B56-A19D-70262B236649}"/>
                </a:ext>
              </a:extLst>
            </p:cNvPr>
            <p:cNvSpPr/>
            <p:nvPr/>
          </p:nvSpPr>
          <p:spPr>
            <a:xfrm>
              <a:off x="8545167" y="2366100"/>
              <a:ext cx="952923" cy="954567"/>
            </a:xfrm>
            <a:custGeom>
              <a:avLst/>
              <a:gdLst>
                <a:gd name="connsiteX0" fmla="*/ 875057 w 952923"/>
                <a:gd name="connsiteY0" fmla="*/ 657134 h 954567"/>
                <a:gd name="connsiteX1" fmla="*/ 841719 w 952923"/>
                <a:gd name="connsiteY1" fmla="*/ 674279 h 954567"/>
                <a:gd name="connsiteX2" fmla="*/ 715989 w 952923"/>
                <a:gd name="connsiteY2" fmla="*/ 658086 h 954567"/>
                <a:gd name="connsiteX3" fmla="*/ 622644 w 952923"/>
                <a:gd name="connsiteY3" fmla="*/ 609509 h 954567"/>
                <a:gd name="connsiteX4" fmla="*/ 669317 w 952923"/>
                <a:gd name="connsiteY4" fmla="*/ 467586 h 954567"/>
                <a:gd name="connsiteX5" fmla="*/ 702655 w 952923"/>
                <a:gd name="connsiteY5" fmla="*/ 251369 h 954567"/>
                <a:gd name="connsiteX6" fmla="*/ 697892 w 952923"/>
                <a:gd name="connsiteY6" fmla="*/ 143736 h 954567"/>
                <a:gd name="connsiteX7" fmla="*/ 649314 w 952923"/>
                <a:gd name="connsiteY7" fmla="*/ 26579 h 954567"/>
                <a:gd name="connsiteX8" fmla="*/ 615977 w 952923"/>
                <a:gd name="connsiteY8" fmla="*/ 5624 h 954567"/>
                <a:gd name="connsiteX9" fmla="*/ 775044 w 952923"/>
                <a:gd name="connsiteY9" fmla="*/ 1814 h 954567"/>
                <a:gd name="connsiteX10" fmla="*/ 902680 w 952923"/>
                <a:gd name="connsiteY10" fmla="*/ 46581 h 954567"/>
                <a:gd name="connsiteX11" fmla="*/ 949352 w 952923"/>
                <a:gd name="connsiteY11" fmla="*/ 174216 h 954567"/>
                <a:gd name="connsiteX12" fmla="*/ 949352 w 952923"/>
                <a:gd name="connsiteY12" fmla="*/ 333284 h 954567"/>
                <a:gd name="connsiteX13" fmla="*/ 913157 w 952923"/>
                <a:gd name="connsiteY13" fmla="*/ 530451 h 954567"/>
                <a:gd name="connsiteX14" fmla="*/ 913157 w 952923"/>
                <a:gd name="connsiteY14" fmla="*/ 530451 h 954567"/>
                <a:gd name="connsiteX15" fmla="*/ 875057 w 952923"/>
                <a:gd name="connsiteY15" fmla="*/ 657134 h 954567"/>
                <a:gd name="connsiteX16" fmla="*/ 155919 w 952923"/>
                <a:gd name="connsiteY16" fmla="*/ 620939 h 954567"/>
                <a:gd name="connsiteX17" fmla="*/ 157825 w 952923"/>
                <a:gd name="connsiteY17" fmla="*/ 583791 h 954567"/>
                <a:gd name="connsiteX18" fmla="*/ 234977 w 952923"/>
                <a:gd name="connsiteY18" fmla="*/ 482826 h 954567"/>
                <a:gd name="connsiteX19" fmla="*/ 323559 w 952923"/>
                <a:gd name="connsiteY19" fmla="*/ 425676 h 954567"/>
                <a:gd name="connsiteX20" fmla="*/ 422619 w 952923"/>
                <a:gd name="connsiteY20" fmla="*/ 537119 h 954567"/>
                <a:gd name="connsiteX21" fmla="*/ 594069 w 952923"/>
                <a:gd name="connsiteY21" fmla="*/ 674279 h 954567"/>
                <a:gd name="connsiteX22" fmla="*/ 689319 w 952923"/>
                <a:gd name="connsiteY22" fmla="*/ 723809 h 954567"/>
                <a:gd name="connsiteX23" fmla="*/ 815050 w 952923"/>
                <a:gd name="connsiteY23" fmla="*/ 740001 h 954567"/>
                <a:gd name="connsiteX24" fmla="*/ 849339 w 952923"/>
                <a:gd name="connsiteY24" fmla="*/ 721904 h 954567"/>
                <a:gd name="connsiteX25" fmla="*/ 773139 w 952923"/>
                <a:gd name="connsiteY25" fmla="*/ 861921 h 954567"/>
                <a:gd name="connsiteX26" fmla="*/ 670269 w 952923"/>
                <a:gd name="connsiteY26" fmla="*/ 950504 h 954567"/>
                <a:gd name="connsiteX27" fmla="*/ 536919 w 952923"/>
                <a:gd name="connsiteY27" fmla="*/ 927644 h 954567"/>
                <a:gd name="connsiteX28" fmla="*/ 398807 w 952923"/>
                <a:gd name="connsiteY28" fmla="*/ 847634 h 954567"/>
                <a:gd name="connsiteX29" fmla="*/ 246407 w 952923"/>
                <a:gd name="connsiteY29" fmla="*/ 718094 h 954567"/>
                <a:gd name="connsiteX30" fmla="*/ 246407 w 952923"/>
                <a:gd name="connsiteY30" fmla="*/ 718094 h 954567"/>
                <a:gd name="connsiteX31" fmla="*/ 155919 w 952923"/>
                <a:gd name="connsiteY31" fmla="*/ 620939 h 954567"/>
                <a:gd name="connsiteX32" fmla="*/ 546444 w 952923"/>
                <a:gd name="connsiteY32" fmla="*/ 16101 h 954567"/>
                <a:gd name="connsiteX33" fmla="*/ 577877 w 952923"/>
                <a:gd name="connsiteY33" fmla="*/ 36104 h 954567"/>
                <a:gd name="connsiteX34" fmla="*/ 626455 w 952923"/>
                <a:gd name="connsiteY34" fmla="*/ 153261 h 954567"/>
                <a:gd name="connsiteX35" fmla="*/ 631217 w 952923"/>
                <a:gd name="connsiteY35" fmla="*/ 258036 h 954567"/>
                <a:gd name="connsiteX36" fmla="*/ 485484 w 952923"/>
                <a:gd name="connsiteY36" fmla="*/ 288516 h 954567"/>
                <a:gd name="connsiteX37" fmla="*/ 280697 w 952923"/>
                <a:gd name="connsiteY37" fmla="*/ 367574 h 954567"/>
                <a:gd name="connsiteX38" fmla="*/ 190209 w 952923"/>
                <a:gd name="connsiteY38" fmla="*/ 425676 h 954567"/>
                <a:gd name="connsiteX39" fmla="*/ 113057 w 952923"/>
                <a:gd name="connsiteY39" fmla="*/ 526641 h 954567"/>
                <a:gd name="connsiteX40" fmla="*/ 111152 w 952923"/>
                <a:gd name="connsiteY40" fmla="*/ 565694 h 954567"/>
                <a:gd name="connsiteX41" fmla="*/ 28284 w 952923"/>
                <a:gd name="connsiteY41" fmla="*/ 429486 h 954567"/>
                <a:gd name="connsiteX42" fmla="*/ 3519 w 952923"/>
                <a:gd name="connsiteY42" fmla="*/ 296136 h 954567"/>
                <a:gd name="connsiteX43" fmla="*/ 90197 w 952923"/>
                <a:gd name="connsiteY43" fmla="*/ 191361 h 954567"/>
                <a:gd name="connsiteX44" fmla="*/ 228309 w 952923"/>
                <a:gd name="connsiteY44" fmla="*/ 112304 h 954567"/>
                <a:gd name="connsiteX45" fmla="*/ 416905 w 952923"/>
                <a:gd name="connsiteY45" fmla="*/ 44676 h 954567"/>
                <a:gd name="connsiteX46" fmla="*/ 416905 w 952923"/>
                <a:gd name="connsiteY46" fmla="*/ 44676 h 954567"/>
                <a:gd name="connsiteX47" fmla="*/ 546444 w 952923"/>
                <a:gd name="connsiteY47" fmla="*/ 16101 h 95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52923" h="954567">
                  <a:moveTo>
                    <a:pt x="875057" y="657134"/>
                  </a:moveTo>
                  <a:cubicBezTo>
                    <a:pt x="864580" y="664754"/>
                    <a:pt x="853150" y="670469"/>
                    <a:pt x="841719" y="674279"/>
                  </a:cubicBezTo>
                  <a:cubicBezTo>
                    <a:pt x="803619" y="685709"/>
                    <a:pt x="757900" y="675231"/>
                    <a:pt x="715989" y="658086"/>
                  </a:cubicBezTo>
                  <a:cubicBezTo>
                    <a:pt x="686462" y="645704"/>
                    <a:pt x="655030" y="629511"/>
                    <a:pt x="622644" y="609509"/>
                  </a:cubicBezTo>
                  <a:cubicBezTo>
                    <a:pt x="639789" y="567599"/>
                    <a:pt x="655982" y="519974"/>
                    <a:pt x="669317" y="467586"/>
                  </a:cubicBezTo>
                  <a:cubicBezTo>
                    <a:pt x="690272" y="385671"/>
                    <a:pt x="700750" y="314234"/>
                    <a:pt x="702655" y="251369"/>
                  </a:cubicBezTo>
                  <a:cubicBezTo>
                    <a:pt x="703607" y="212316"/>
                    <a:pt x="701702" y="177074"/>
                    <a:pt x="697892" y="143736"/>
                  </a:cubicBezTo>
                  <a:cubicBezTo>
                    <a:pt x="692177" y="98969"/>
                    <a:pt x="677889" y="53249"/>
                    <a:pt x="649314" y="26579"/>
                  </a:cubicBezTo>
                  <a:cubicBezTo>
                    <a:pt x="639789" y="18006"/>
                    <a:pt x="629312" y="11339"/>
                    <a:pt x="615977" y="5624"/>
                  </a:cubicBezTo>
                  <a:cubicBezTo>
                    <a:pt x="675032" y="-1044"/>
                    <a:pt x="728372" y="-1044"/>
                    <a:pt x="775044" y="1814"/>
                  </a:cubicBezTo>
                  <a:cubicBezTo>
                    <a:pt x="824575" y="5624"/>
                    <a:pt x="874105" y="18006"/>
                    <a:pt x="902680" y="46581"/>
                  </a:cubicBezTo>
                  <a:cubicBezTo>
                    <a:pt x="932207" y="75156"/>
                    <a:pt x="944589" y="124686"/>
                    <a:pt x="949352" y="174216"/>
                  </a:cubicBezTo>
                  <a:cubicBezTo>
                    <a:pt x="954114" y="220889"/>
                    <a:pt x="954114" y="274229"/>
                    <a:pt x="949352" y="333284"/>
                  </a:cubicBezTo>
                  <a:cubicBezTo>
                    <a:pt x="943637" y="392339"/>
                    <a:pt x="932207" y="458061"/>
                    <a:pt x="913157" y="530451"/>
                  </a:cubicBezTo>
                  <a:lnTo>
                    <a:pt x="913157" y="530451"/>
                  </a:lnTo>
                  <a:cubicBezTo>
                    <a:pt x="901727" y="576171"/>
                    <a:pt x="888392" y="619986"/>
                    <a:pt x="875057" y="657134"/>
                  </a:cubicBezTo>
                  <a:moveTo>
                    <a:pt x="155919" y="620939"/>
                  </a:moveTo>
                  <a:cubicBezTo>
                    <a:pt x="154967" y="607604"/>
                    <a:pt x="154967" y="595221"/>
                    <a:pt x="157825" y="583791"/>
                  </a:cubicBezTo>
                  <a:cubicBezTo>
                    <a:pt x="166397" y="545691"/>
                    <a:pt x="198782" y="510449"/>
                    <a:pt x="234977" y="482826"/>
                  </a:cubicBezTo>
                  <a:cubicBezTo>
                    <a:pt x="260694" y="462824"/>
                    <a:pt x="290222" y="443774"/>
                    <a:pt x="323559" y="425676"/>
                  </a:cubicBezTo>
                  <a:cubicBezTo>
                    <a:pt x="351182" y="460919"/>
                    <a:pt x="384519" y="499019"/>
                    <a:pt x="422619" y="537119"/>
                  </a:cubicBezTo>
                  <a:cubicBezTo>
                    <a:pt x="482627" y="596174"/>
                    <a:pt x="539777" y="640941"/>
                    <a:pt x="594069" y="674279"/>
                  </a:cubicBezTo>
                  <a:cubicBezTo>
                    <a:pt x="627407" y="695234"/>
                    <a:pt x="658839" y="711426"/>
                    <a:pt x="689319" y="723809"/>
                  </a:cubicBezTo>
                  <a:cubicBezTo>
                    <a:pt x="731230" y="740954"/>
                    <a:pt x="776950" y="751431"/>
                    <a:pt x="815050" y="740001"/>
                  </a:cubicBezTo>
                  <a:cubicBezTo>
                    <a:pt x="826480" y="736191"/>
                    <a:pt x="838862" y="729524"/>
                    <a:pt x="849339" y="721904"/>
                  </a:cubicBezTo>
                  <a:cubicBezTo>
                    <a:pt x="825527" y="777149"/>
                    <a:pt x="798857" y="822869"/>
                    <a:pt x="773139" y="861921"/>
                  </a:cubicBezTo>
                  <a:cubicBezTo>
                    <a:pt x="744564" y="901926"/>
                    <a:pt x="709322" y="939074"/>
                    <a:pt x="670269" y="950504"/>
                  </a:cubicBezTo>
                  <a:cubicBezTo>
                    <a:pt x="631217" y="961934"/>
                    <a:pt x="581687" y="947646"/>
                    <a:pt x="536919" y="927644"/>
                  </a:cubicBezTo>
                  <a:cubicBezTo>
                    <a:pt x="494057" y="908594"/>
                    <a:pt x="448337" y="881924"/>
                    <a:pt x="398807" y="847634"/>
                  </a:cubicBezTo>
                  <a:cubicBezTo>
                    <a:pt x="350230" y="813344"/>
                    <a:pt x="299747" y="770481"/>
                    <a:pt x="246407" y="718094"/>
                  </a:cubicBezTo>
                  <a:lnTo>
                    <a:pt x="246407" y="718094"/>
                  </a:lnTo>
                  <a:cubicBezTo>
                    <a:pt x="212117" y="684756"/>
                    <a:pt x="181637" y="651419"/>
                    <a:pt x="155919" y="620939"/>
                  </a:cubicBezTo>
                  <a:moveTo>
                    <a:pt x="546444" y="16101"/>
                  </a:moveTo>
                  <a:cubicBezTo>
                    <a:pt x="558827" y="21816"/>
                    <a:pt x="569305" y="28484"/>
                    <a:pt x="577877" y="36104"/>
                  </a:cubicBezTo>
                  <a:cubicBezTo>
                    <a:pt x="607405" y="62774"/>
                    <a:pt x="620739" y="108494"/>
                    <a:pt x="626455" y="153261"/>
                  </a:cubicBezTo>
                  <a:cubicBezTo>
                    <a:pt x="630264" y="184694"/>
                    <a:pt x="632169" y="219936"/>
                    <a:pt x="631217" y="258036"/>
                  </a:cubicBezTo>
                  <a:cubicBezTo>
                    <a:pt x="586450" y="263751"/>
                    <a:pt x="537872" y="274229"/>
                    <a:pt x="485484" y="288516"/>
                  </a:cubicBezTo>
                  <a:cubicBezTo>
                    <a:pt x="404522" y="311376"/>
                    <a:pt x="336894" y="338046"/>
                    <a:pt x="280697" y="367574"/>
                  </a:cubicBezTo>
                  <a:cubicBezTo>
                    <a:pt x="246407" y="385671"/>
                    <a:pt x="215927" y="405674"/>
                    <a:pt x="190209" y="425676"/>
                  </a:cubicBezTo>
                  <a:cubicBezTo>
                    <a:pt x="154967" y="453299"/>
                    <a:pt x="121630" y="487589"/>
                    <a:pt x="113057" y="526641"/>
                  </a:cubicBezTo>
                  <a:cubicBezTo>
                    <a:pt x="110200" y="539024"/>
                    <a:pt x="110200" y="552359"/>
                    <a:pt x="111152" y="565694"/>
                  </a:cubicBezTo>
                  <a:cubicBezTo>
                    <a:pt x="75909" y="517116"/>
                    <a:pt x="49239" y="471396"/>
                    <a:pt x="28284" y="429486"/>
                  </a:cubicBezTo>
                  <a:cubicBezTo>
                    <a:pt x="7330" y="384719"/>
                    <a:pt x="-6958" y="335189"/>
                    <a:pt x="3519" y="296136"/>
                  </a:cubicBezTo>
                  <a:cubicBezTo>
                    <a:pt x="13997" y="256131"/>
                    <a:pt x="50192" y="220889"/>
                    <a:pt x="90197" y="191361"/>
                  </a:cubicBezTo>
                  <a:cubicBezTo>
                    <a:pt x="128297" y="163739"/>
                    <a:pt x="174017" y="137069"/>
                    <a:pt x="228309" y="112304"/>
                  </a:cubicBezTo>
                  <a:cubicBezTo>
                    <a:pt x="282602" y="87539"/>
                    <a:pt x="344514" y="64679"/>
                    <a:pt x="416905" y="44676"/>
                  </a:cubicBezTo>
                  <a:lnTo>
                    <a:pt x="416905" y="44676"/>
                  </a:lnTo>
                  <a:cubicBezTo>
                    <a:pt x="462625" y="33246"/>
                    <a:pt x="506439" y="23721"/>
                    <a:pt x="546444" y="16101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11" name="Рисунок 10">
            <a:extLst>
              <a:ext uri="{FF2B5EF4-FFF2-40B4-BE49-F238E27FC236}">
                <a16:creationId xmlns:a16="http://schemas.microsoft.com/office/drawing/2014/main" xmlns="" id="{94BFC336-5EDD-43A3-A172-69C55F21CC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94576" y="0"/>
            <a:ext cx="4897424" cy="6858000"/>
          </a:xfrm>
        </p:spPr>
        <p:txBody>
          <a:bodyPr/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4" name="Текст 39">
            <a:extLst>
              <a:ext uri="{FF2B5EF4-FFF2-40B4-BE49-F238E27FC236}">
                <a16:creationId xmlns:a16="http://schemas.microsoft.com/office/drawing/2014/main" xmlns="" id="{7036E895-99CC-4BCE-A997-EBA227FE1B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3629" y="2553605"/>
            <a:ext cx="6176427" cy="1929759"/>
          </a:xfrm>
        </p:spPr>
        <p:txBody>
          <a:bodyPr wrap="square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ru-RU" dirty="0"/>
              <a:t>Название презентации</a:t>
            </a:r>
            <a:br>
              <a:rPr lang="ru-RU" dirty="0"/>
            </a:br>
            <a:r>
              <a:rPr lang="ru-RU" dirty="0"/>
              <a:t>в несколько строк</a:t>
            </a:r>
          </a:p>
        </p:txBody>
      </p:sp>
      <p:sp>
        <p:nvSpPr>
          <p:cNvPr id="15" name="Текст 26">
            <a:extLst>
              <a:ext uri="{FF2B5EF4-FFF2-40B4-BE49-F238E27FC236}">
                <a16:creationId xmlns:a16="http://schemas.microsoft.com/office/drawing/2014/main" xmlns="" id="{9178C993-2B33-4D2D-A01C-29320624F1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5425" y="5553675"/>
            <a:ext cx="2574925" cy="204671"/>
          </a:xfrm>
        </p:spPr>
        <p:txBody>
          <a:bodyPr anchor="ctr">
            <a:spAutoFit/>
          </a:bodyPr>
          <a:lstStyle>
            <a:lvl1pPr>
              <a:buNone/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1pPr>
            <a:lvl2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2pPr>
            <a:lvl3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3pPr>
            <a:lvl4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4pPr>
            <a:lvl5pPr>
              <a:defRPr kumimoji="0" lang="ru-RU" sz="1400" b="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5pPr>
          </a:lstStyle>
          <a:p>
            <a:pPr marL="331185" marR="0" lvl="0" indent="-331185" algn="l" defTabSz="6858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400"/>
              </a:spcAft>
              <a:buClrTx/>
              <a:buSzTx/>
              <a:tabLst/>
              <a:defRPr/>
            </a:pPr>
            <a:r>
              <a:rPr lang="ru-RU" dirty="0"/>
              <a:t>ФИО спикера</a:t>
            </a:r>
          </a:p>
        </p:txBody>
      </p:sp>
      <p:sp>
        <p:nvSpPr>
          <p:cNvPr id="16" name="Текст 26">
            <a:extLst>
              <a:ext uri="{FF2B5EF4-FFF2-40B4-BE49-F238E27FC236}">
                <a16:creationId xmlns:a16="http://schemas.microsoft.com/office/drawing/2014/main" xmlns="" id="{618AF164-F755-4509-892D-5E791A82CF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5425" y="5892298"/>
            <a:ext cx="2574925" cy="204671"/>
          </a:xfrm>
        </p:spPr>
        <p:txBody>
          <a:bodyPr anchor="ctr">
            <a:spAutoFit/>
          </a:bodyPr>
          <a:lstStyle>
            <a:lvl1pPr>
              <a:buNone/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1pPr>
            <a:lvl2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2pPr>
            <a:lvl3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3pPr>
            <a:lvl4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4pPr>
            <a:lvl5pPr>
              <a:defRPr kumimoji="0" lang="ru-RU" sz="1400" b="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5pPr>
          </a:lstStyle>
          <a:p>
            <a:pPr marL="331185" marR="0" lvl="0" indent="-331185" algn="l" defTabSz="6858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400"/>
              </a:spcAft>
              <a:buClrTx/>
              <a:buSzTx/>
              <a:tabLst/>
              <a:defRPr/>
            </a:pPr>
            <a:r>
              <a:rPr lang="ru-RU" dirty="0"/>
              <a:t>Дата мероприятия</a:t>
            </a:r>
          </a:p>
        </p:txBody>
      </p:sp>
      <p:sp>
        <p:nvSpPr>
          <p:cNvPr id="3" name="Graphic 17">
            <a:extLst>
              <a:ext uri="{FF2B5EF4-FFF2-40B4-BE49-F238E27FC236}">
                <a16:creationId xmlns:a16="http://schemas.microsoft.com/office/drawing/2014/main" xmlns="" id="{21860EE9-1D54-4890-BA25-82EEE1F55E4A}"/>
              </a:ext>
            </a:extLst>
          </p:cNvPr>
          <p:cNvSpPr/>
          <p:nvPr/>
        </p:nvSpPr>
        <p:spPr>
          <a:xfrm>
            <a:off x="426123" y="5552208"/>
            <a:ext cx="186947" cy="207619"/>
          </a:xfrm>
          <a:custGeom>
            <a:avLst/>
            <a:gdLst>
              <a:gd name="connsiteX0" fmla="*/ 162850 w 186947"/>
              <a:gd name="connsiteY0" fmla="*/ 160891 h 207619"/>
              <a:gd name="connsiteX1" fmla="*/ 124582 w 186947"/>
              <a:gd name="connsiteY1" fmla="*/ 160891 h 207619"/>
              <a:gd name="connsiteX2" fmla="*/ 124582 w 186947"/>
              <a:gd name="connsiteY2" fmla="*/ 137848 h 207619"/>
              <a:gd name="connsiteX3" fmla="*/ 145506 w 186947"/>
              <a:gd name="connsiteY3" fmla="*/ 127383 h 207619"/>
              <a:gd name="connsiteX4" fmla="*/ 145506 w 186947"/>
              <a:gd name="connsiteY4" fmla="*/ 16834 h 207619"/>
              <a:gd name="connsiteX5" fmla="*/ 120246 w 186947"/>
              <a:gd name="connsiteY5" fmla="*/ 0 h 207619"/>
              <a:gd name="connsiteX6" fmla="*/ 66621 w 186947"/>
              <a:gd name="connsiteY6" fmla="*/ 0 h 207619"/>
              <a:gd name="connsiteX7" fmla="*/ 41350 w 186947"/>
              <a:gd name="connsiteY7" fmla="*/ 16817 h 207619"/>
              <a:gd name="connsiteX8" fmla="*/ 41350 w 186947"/>
              <a:gd name="connsiteY8" fmla="*/ 127366 h 207619"/>
              <a:gd name="connsiteX9" fmla="*/ 62354 w 186947"/>
              <a:gd name="connsiteY9" fmla="*/ 137871 h 207619"/>
              <a:gd name="connsiteX10" fmla="*/ 62354 w 186947"/>
              <a:gd name="connsiteY10" fmla="*/ 160874 h 207619"/>
              <a:gd name="connsiteX11" fmla="*/ 24223 w 186947"/>
              <a:gd name="connsiteY11" fmla="*/ 160874 h 207619"/>
              <a:gd name="connsiteX12" fmla="*/ 0 w 186947"/>
              <a:gd name="connsiteY12" fmla="*/ 179072 h 207619"/>
              <a:gd name="connsiteX13" fmla="*/ 0 w 186947"/>
              <a:gd name="connsiteY13" fmla="*/ 207620 h 207619"/>
              <a:gd name="connsiteX14" fmla="*/ 10385 w 186947"/>
              <a:gd name="connsiteY14" fmla="*/ 207620 h 207619"/>
              <a:gd name="connsiteX15" fmla="*/ 10385 w 186947"/>
              <a:gd name="connsiteY15" fmla="*/ 184261 h 207619"/>
              <a:gd name="connsiteX16" fmla="*/ 27689 w 186947"/>
              <a:gd name="connsiteY16" fmla="*/ 171276 h 207619"/>
              <a:gd name="connsiteX17" fmla="*/ 72750 w 186947"/>
              <a:gd name="connsiteY17" fmla="*/ 171276 h 207619"/>
              <a:gd name="connsiteX18" fmla="*/ 72750 w 186947"/>
              <a:gd name="connsiteY18" fmla="*/ 143083 h 207619"/>
              <a:gd name="connsiteX19" fmla="*/ 81394 w 186947"/>
              <a:gd name="connsiteY19" fmla="*/ 147402 h 207619"/>
              <a:gd name="connsiteX20" fmla="*/ 105502 w 186947"/>
              <a:gd name="connsiteY20" fmla="*/ 147402 h 207619"/>
              <a:gd name="connsiteX21" fmla="*/ 114220 w 186947"/>
              <a:gd name="connsiteY21" fmla="*/ 143043 h 207619"/>
              <a:gd name="connsiteX22" fmla="*/ 114220 w 186947"/>
              <a:gd name="connsiteY22" fmla="*/ 171276 h 207619"/>
              <a:gd name="connsiteX23" fmla="*/ 159396 w 186947"/>
              <a:gd name="connsiteY23" fmla="*/ 171276 h 207619"/>
              <a:gd name="connsiteX24" fmla="*/ 176580 w 186947"/>
              <a:gd name="connsiteY24" fmla="*/ 184250 h 207619"/>
              <a:gd name="connsiteX25" fmla="*/ 176580 w 186947"/>
              <a:gd name="connsiteY25" fmla="*/ 197235 h 207619"/>
              <a:gd name="connsiteX26" fmla="*/ 20781 w 186947"/>
              <a:gd name="connsiteY26" fmla="*/ 197235 h 207619"/>
              <a:gd name="connsiteX27" fmla="*/ 20781 w 186947"/>
              <a:gd name="connsiteY27" fmla="*/ 207620 h 207619"/>
              <a:gd name="connsiteX28" fmla="*/ 186948 w 186947"/>
              <a:gd name="connsiteY28" fmla="*/ 207620 h 207619"/>
              <a:gd name="connsiteX29" fmla="*/ 186948 w 186947"/>
              <a:gd name="connsiteY29" fmla="*/ 179077 h 207619"/>
              <a:gd name="connsiteX30" fmla="*/ 103028 w 186947"/>
              <a:gd name="connsiteY30" fmla="*/ 137023 h 207619"/>
              <a:gd name="connsiteX31" fmla="*/ 83845 w 186947"/>
              <a:gd name="connsiteY31" fmla="*/ 137023 h 207619"/>
              <a:gd name="connsiteX32" fmla="*/ 51769 w 186947"/>
              <a:gd name="connsiteY32" fmla="*/ 120985 h 207619"/>
              <a:gd name="connsiteX33" fmla="*/ 51769 w 186947"/>
              <a:gd name="connsiteY33" fmla="*/ 22379 h 207619"/>
              <a:gd name="connsiteX34" fmla="*/ 69789 w 186947"/>
              <a:gd name="connsiteY34" fmla="*/ 10350 h 207619"/>
              <a:gd name="connsiteX35" fmla="*/ 117130 w 186947"/>
              <a:gd name="connsiteY35" fmla="*/ 10350 h 207619"/>
              <a:gd name="connsiteX36" fmla="*/ 135150 w 186947"/>
              <a:gd name="connsiteY36" fmla="*/ 22379 h 207619"/>
              <a:gd name="connsiteX37" fmla="*/ 135150 w 186947"/>
              <a:gd name="connsiteY37" fmla="*/ 120985 h 207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6947" h="207619">
                <a:moveTo>
                  <a:pt x="162850" y="160891"/>
                </a:moveTo>
                <a:lnTo>
                  <a:pt x="124582" y="160891"/>
                </a:lnTo>
                <a:lnTo>
                  <a:pt x="124582" y="137848"/>
                </a:lnTo>
                <a:lnTo>
                  <a:pt x="145506" y="127383"/>
                </a:lnTo>
                <a:lnTo>
                  <a:pt x="145506" y="16834"/>
                </a:lnTo>
                <a:lnTo>
                  <a:pt x="120246" y="0"/>
                </a:lnTo>
                <a:lnTo>
                  <a:pt x="66621" y="0"/>
                </a:lnTo>
                <a:lnTo>
                  <a:pt x="41350" y="16817"/>
                </a:lnTo>
                <a:lnTo>
                  <a:pt x="41350" y="127366"/>
                </a:lnTo>
                <a:lnTo>
                  <a:pt x="62354" y="137871"/>
                </a:lnTo>
                <a:lnTo>
                  <a:pt x="62354" y="160874"/>
                </a:lnTo>
                <a:lnTo>
                  <a:pt x="24223" y="160874"/>
                </a:lnTo>
                <a:lnTo>
                  <a:pt x="0" y="179072"/>
                </a:lnTo>
                <a:lnTo>
                  <a:pt x="0" y="207620"/>
                </a:lnTo>
                <a:lnTo>
                  <a:pt x="10385" y="207620"/>
                </a:lnTo>
                <a:lnTo>
                  <a:pt x="10385" y="184261"/>
                </a:lnTo>
                <a:lnTo>
                  <a:pt x="27689" y="171276"/>
                </a:lnTo>
                <a:lnTo>
                  <a:pt x="72750" y="171276"/>
                </a:lnTo>
                <a:lnTo>
                  <a:pt x="72750" y="143083"/>
                </a:lnTo>
                <a:lnTo>
                  <a:pt x="81394" y="147402"/>
                </a:lnTo>
                <a:lnTo>
                  <a:pt x="105502" y="147402"/>
                </a:lnTo>
                <a:lnTo>
                  <a:pt x="114220" y="143043"/>
                </a:lnTo>
                <a:lnTo>
                  <a:pt x="114220" y="171276"/>
                </a:lnTo>
                <a:lnTo>
                  <a:pt x="159396" y="171276"/>
                </a:lnTo>
                <a:lnTo>
                  <a:pt x="176580" y="184250"/>
                </a:lnTo>
                <a:lnTo>
                  <a:pt x="176580" y="197235"/>
                </a:lnTo>
                <a:lnTo>
                  <a:pt x="20781" y="197235"/>
                </a:lnTo>
                <a:lnTo>
                  <a:pt x="20781" y="207620"/>
                </a:lnTo>
                <a:lnTo>
                  <a:pt x="186948" y="207620"/>
                </a:lnTo>
                <a:lnTo>
                  <a:pt x="186948" y="179077"/>
                </a:lnTo>
                <a:close/>
                <a:moveTo>
                  <a:pt x="103028" y="137023"/>
                </a:moveTo>
                <a:lnTo>
                  <a:pt x="83845" y="137023"/>
                </a:lnTo>
                <a:lnTo>
                  <a:pt x="51769" y="120985"/>
                </a:lnTo>
                <a:lnTo>
                  <a:pt x="51769" y="22379"/>
                </a:lnTo>
                <a:lnTo>
                  <a:pt x="69789" y="10350"/>
                </a:lnTo>
                <a:lnTo>
                  <a:pt x="117130" y="10350"/>
                </a:lnTo>
                <a:lnTo>
                  <a:pt x="135150" y="22379"/>
                </a:lnTo>
                <a:lnTo>
                  <a:pt x="135150" y="120985"/>
                </a:lnTo>
                <a:close/>
              </a:path>
            </a:pathLst>
          </a:custGeom>
          <a:solidFill>
            <a:srgbClr val="FFFFFF"/>
          </a:solidFill>
          <a:ln w="563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5" name="Graphic 5">
            <a:extLst>
              <a:ext uri="{FF2B5EF4-FFF2-40B4-BE49-F238E27FC236}">
                <a16:creationId xmlns:a16="http://schemas.microsoft.com/office/drawing/2014/main" xmlns="" id="{940A7D6B-F4CD-4576-86E4-E1C99C335543}"/>
              </a:ext>
            </a:extLst>
          </p:cNvPr>
          <p:cNvGrpSpPr/>
          <p:nvPr/>
        </p:nvGrpSpPr>
        <p:grpSpPr>
          <a:xfrm>
            <a:off x="423152" y="5898188"/>
            <a:ext cx="192624" cy="192624"/>
            <a:chOff x="423152" y="5898188"/>
            <a:chExt cx="192624" cy="192624"/>
          </a:xfrm>
          <a:solidFill>
            <a:srgbClr val="FFFFFF"/>
          </a:solidFill>
        </p:grpSpPr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xmlns="" id="{C17ABBDE-9098-4E13-93C4-6EA0D26307C6}"/>
                </a:ext>
              </a:extLst>
            </p:cNvPr>
            <p:cNvSpPr/>
            <p:nvPr/>
          </p:nvSpPr>
          <p:spPr>
            <a:xfrm>
              <a:off x="423152" y="5898188"/>
              <a:ext cx="192624" cy="192624"/>
            </a:xfrm>
            <a:custGeom>
              <a:avLst/>
              <a:gdLst>
                <a:gd name="connsiteX0" fmla="*/ 158935 w 192624"/>
                <a:gd name="connsiteY0" fmla="*/ 9193 h 192624"/>
                <a:gd name="connsiteX1" fmla="*/ 158935 w 192624"/>
                <a:gd name="connsiteY1" fmla="*/ 0 h 192624"/>
                <a:gd name="connsiteX2" fmla="*/ 149317 w 192624"/>
                <a:gd name="connsiteY2" fmla="*/ 0 h 192624"/>
                <a:gd name="connsiteX3" fmla="*/ 149317 w 192624"/>
                <a:gd name="connsiteY3" fmla="*/ 9193 h 192624"/>
                <a:gd name="connsiteX4" fmla="*/ 130081 w 192624"/>
                <a:gd name="connsiteY4" fmla="*/ 9193 h 192624"/>
                <a:gd name="connsiteX5" fmla="*/ 130081 w 192624"/>
                <a:gd name="connsiteY5" fmla="*/ 0 h 192624"/>
                <a:gd name="connsiteX6" fmla="*/ 120463 w 192624"/>
                <a:gd name="connsiteY6" fmla="*/ 0 h 192624"/>
                <a:gd name="connsiteX7" fmla="*/ 120463 w 192624"/>
                <a:gd name="connsiteY7" fmla="*/ 9193 h 192624"/>
                <a:gd name="connsiteX8" fmla="*/ 101227 w 192624"/>
                <a:gd name="connsiteY8" fmla="*/ 9193 h 192624"/>
                <a:gd name="connsiteX9" fmla="*/ 101227 w 192624"/>
                <a:gd name="connsiteY9" fmla="*/ 0 h 192624"/>
                <a:gd name="connsiteX10" fmla="*/ 91609 w 192624"/>
                <a:gd name="connsiteY10" fmla="*/ 0 h 192624"/>
                <a:gd name="connsiteX11" fmla="*/ 91609 w 192624"/>
                <a:gd name="connsiteY11" fmla="*/ 9193 h 192624"/>
                <a:gd name="connsiteX12" fmla="*/ 72374 w 192624"/>
                <a:gd name="connsiteY12" fmla="*/ 9193 h 192624"/>
                <a:gd name="connsiteX13" fmla="*/ 72374 w 192624"/>
                <a:gd name="connsiteY13" fmla="*/ 0 h 192624"/>
                <a:gd name="connsiteX14" fmla="*/ 62756 w 192624"/>
                <a:gd name="connsiteY14" fmla="*/ 0 h 192624"/>
                <a:gd name="connsiteX15" fmla="*/ 62756 w 192624"/>
                <a:gd name="connsiteY15" fmla="*/ 9193 h 192624"/>
                <a:gd name="connsiteX16" fmla="*/ 43360 w 192624"/>
                <a:gd name="connsiteY16" fmla="*/ 9193 h 192624"/>
                <a:gd name="connsiteX17" fmla="*/ 43360 w 192624"/>
                <a:gd name="connsiteY17" fmla="*/ 0 h 192624"/>
                <a:gd name="connsiteX18" fmla="*/ 33689 w 192624"/>
                <a:gd name="connsiteY18" fmla="*/ 0 h 192624"/>
                <a:gd name="connsiteX19" fmla="*/ 33689 w 192624"/>
                <a:gd name="connsiteY19" fmla="*/ 9193 h 192624"/>
                <a:gd name="connsiteX20" fmla="*/ 0 w 192624"/>
                <a:gd name="connsiteY20" fmla="*/ 9193 h 192624"/>
                <a:gd name="connsiteX21" fmla="*/ 0 w 192624"/>
                <a:gd name="connsiteY21" fmla="*/ 48143 h 192624"/>
                <a:gd name="connsiteX22" fmla="*/ 0 w 192624"/>
                <a:gd name="connsiteY22" fmla="*/ 57761 h 192624"/>
                <a:gd name="connsiteX23" fmla="*/ 0 w 192624"/>
                <a:gd name="connsiteY23" fmla="*/ 192624 h 192624"/>
                <a:gd name="connsiteX24" fmla="*/ 131994 w 192624"/>
                <a:gd name="connsiteY24" fmla="*/ 192624 h 192624"/>
                <a:gd name="connsiteX25" fmla="*/ 192624 w 192624"/>
                <a:gd name="connsiteY25" fmla="*/ 131994 h 192624"/>
                <a:gd name="connsiteX26" fmla="*/ 192624 w 192624"/>
                <a:gd name="connsiteY26" fmla="*/ 125193 h 192624"/>
                <a:gd name="connsiteX27" fmla="*/ 183006 w 192624"/>
                <a:gd name="connsiteY27" fmla="*/ 125193 h 192624"/>
                <a:gd name="connsiteX28" fmla="*/ 183006 w 192624"/>
                <a:gd name="connsiteY28" fmla="*/ 125193 h 192624"/>
                <a:gd name="connsiteX29" fmla="*/ 142569 w 192624"/>
                <a:gd name="connsiteY29" fmla="*/ 125193 h 192624"/>
                <a:gd name="connsiteX30" fmla="*/ 125246 w 192624"/>
                <a:gd name="connsiteY30" fmla="*/ 142462 h 192624"/>
                <a:gd name="connsiteX31" fmla="*/ 125246 w 192624"/>
                <a:gd name="connsiteY31" fmla="*/ 183006 h 192624"/>
                <a:gd name="connsiteX32" fmla="*/ 9618 w 192624"/>
                <a:gd name="connsiteY32" fmla="*/ 183006 h 192624"/>
                <a:gd name="connsiteX33" fmla="*/ 9618 w 192624"/>
                <a:gd name="connsiteY33" fmla="*/ 57761 h 192624"/>
                <a:gd name="connsiteX34" fmla="*/ 182953 w 192624"/>
                <a:gd name="connsiteY34" fmla="*/ 57761 h 192624"/>
                <a:gd name="connsiteX35" fmla="*/ 182953 w 192624"/>
                <a:gd name="connsiteY35" fmla="*/ 115521 h 192624"/>
                <a:gd name="connsiteX36" fmla="*/ 192571 w 192624"/>
                <a:gd name="connsiteY36" fmla="*/ 115521 h 192624"/>
                <a:gd name="connsiteX37" fmla="*/ 192571 w 192624"/>
                <a:gd name="connsiteY37" fmla="*/ 57761 h 192624"/>
                <a:gd name="connsiteX38" fmla="*/ 192571 w 192624"/>
                <a:gd name="connsiteY38" fmla="*/ 48143 h 192624"/>
                <a:gd name="connsiteX39" fmla="*/ 192571 w 192624"/>
                <a:gd name="connsiteY39" fmla="*/ 9193 h 192624"/>
                <a:gd name="connsiteX40" fmla="*/ 158935 w 192624"/>
                <a:gd name="connsiteY40" fmla="*/ 9193 h 192624"/>
                <a:gd name="connsiteX41" fmla="*/ 146554 w 192624"/>
                <a:gd name="connsiteY41" fmla="*/ 134810 h 192624"/>
                <a:gd name="connsiteX42" fmla="*/ 176205 w 192624"/>
                <a:gd name="connsiteY42" fmla="*/ 134810 h 192624"/>
                <a:gd name="connsiteX43" fmla="*/ 134864 w 192624"/>
                <a:gd name="connsiteY43" fmla="*/ 176152 h 192624"/>
                <a:gd name="connsiteX44" fmla="*/ 134864 w 192624"/>
                <a:gd name="connsiteY44" fmla="*/ 146448 h 192624"/>
                <a:gd name="connsiteX45" fmla="*/ 146554 w 192624"/>
                <a:gd name="connsiteY45" fmla="*/ 134810 h 192624"/>
                <a:gd name="connsiteX46" fmla="*/ 9618 w 192624"/>
                <a:gd name="connsiteY46" fmla="*/ 48143 h 192624"/>
                <a:gd name="connsiteX47" fmla="*/ 9618 w 192624"/>
                <a:gd name="connsiteY47" fmla="*/ 18811 h 192624"/>
                <a:gd name="connsiteX48" fmla="*/ 33689 w 192624"/>
                <a:gd name="connsiteY48" fmla="*/ 18811 h 192624"/>
                <a:gd name="connsiteX49" fmla="*/ 33689 w 192624"/>
                <a:gd name="connsiteY49" fmla="*/ 33689 h 192624"/>
                <a:gd name="connsiteX50" fmla="*/ 43307 w 192624"/>
                <a:gd name="connsiteY50" fmla="*/ 33689 h 192624"/>
                <a:gd name="connsiteX51" fmla="*/ 43307 w 192624"/>
                <a:gd name="connsiteY51" fmla="*/ 18811 h 192624"/>
                <a:gd name="connsiteX52" fmla="*/ 62543 w 192624"/>
                <a:gd name="connsiteY52" fmla="*/ 18811 h 192624"/>
                <a:gd name="connsiteX53" fmla="*/ 62543 w 192624"/>
                <a:gd name="connsiteY53" fmla="*/ 33689 h 192624"/>
                <a:gd name="connsiteX54" fmla="*/ 72161 w 192624"/>
                <a:gd name="connsiteY54" fmla="*/ 33689 h 192624"/>
                <a:gd name="connsiteX55" fmla="*/ 72161 w 192624"/>
                <a:gd name="connsiteY55" fmla="*/ 18811 h 192624"/>
                <a:gd name="connsiteX56" fmla="*/ 91397 w 192624"/>
                <a:gd name="connsiteY56" fmla="*/ 18811 h 192624"/>
                <a:gd name="connsiteX57" fmla="*/ 91397 w 192624"/>
                <a:gd name="connsiteY57" fmla="*/ 33689 h 192624"/>
                <a:gd name="connsiteX58" fmla="*/ 101015 w 192624"/>
                <a:gd name="connsiteY58" fmla="*/ 33689 h 192624"/>
                <a:gd name="connsiteX59" fmla="*/ 101015 w 192624"/>
                <a:gd name="connsiteY59" fmla="*/ 18811 h 192624"/>
                <a:gd name="connsiteX60" fmla="*/ 120251 w 192624"/>
                <a:gd name="connsiteY60" fmla="*/ 18811 h 192624"/>
                <a:gd name="connsiteX61" fmla="*/ 120251 w 192624"/>
                <a:gd name="connsiteY61" fmla="*/ 33689 h 192624"/>
                <a:gd name="connsiteX62" fmla="*/ 129869 w 192624"/>
                <a:gd name="connsiteY62" fmla="*/ 33689 h 192624"/>
                <a:gd name="connsiteX63" fmla="*/ 129869 w 192624"/>
                <a:gd name="connsiteY63" fmla="*/ 18811 h 192624"/>
                <a:gd name="connsiteX64" fmla="*/ 149105 w 192624"/>
                <a:gd name="connsiteY64" fmla="*/ 18811 h 192624"/>
                <a:gd name="connsiteX65" fmla="*/ 149105 w 192624"/>
                <a:gd name="connsiteY65" fmla="*/ 33689 h 192624"/>
                <a:gd name="connsiteX66" fmla="*/ 158722 w 192624"/>
                <a:gd name="connsiteY66" fmla="*/ 33689 h 192624"/>
                <a:gd name="connsiteX67" fmla="*/ 158722 w 192624"/>
                <a:gd name="connsiteY67" fmla="*/ 18811 h 192624"/>
                <a:gd name="connsiteX68" fmla="*/ 182794 w 192624"/>
                <a:gd name="connsiteY68" fmla="*/ 18811 h 192624"/>
                <a:gd name="connsiteX69" fmla="*/ 182794 w 192624"/>
                <a:gd name="connsiteY69" fmla="*/ 48143 h 192624"/>
                <a:gd name="connsiteX70" fmla="*/ 9618 w 192624"/>
                <a:gd name="connsiteY70" fmla="*/ 48143 h 19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92624" h="192624">
                  <a:moveTo>
                    <a:pt x="158935" y="9193"/>
                  </a:moveTo>
                  <a:lnTo>
                    <a:pt x="158935" y="0"/>
                  </a:lnTo>
                  <a:lnTo>
                    <a:pt x="149317" y="0"/>
                  </a:lnTo>
                  <a:lnTo>
                    <a:pt x="149317" y="9193"/>
                  </a:lnTo>
                  <a:lnTo>
                    <a:pt x="130081" y="9193"/>
                  </a:lnTo>
                  <a:lnTo>
                    <a:pt x="130081" y="0"/>
                  </a:lnTo>
                  <a:lnTo>
                    <a:pt x="120463" y="0"/>
                  </a:lnTo>
                  <a:lnTo>
                    <a:pt x="120463" y="9193"/>
                  </a:lnTo>
                  <a:lnTo>
                    <a:pt x="101227" y="9193"/>
                  </a:lnTo>
                  <a:lnTo>
                    <a:pt x="101227" y="0"/>
                  </a:lnTo>
                  <a:lnTo>
                    <a:pt x="91609" y="0"/>
                  </a:lnTo>
                  <a:lnTo>
                    <a:pt x="91609" y="9193"/>
                  </a:lnTo>
                  <a:lnTo>
                    <a:pt x="72374" y="9193"/>
                  </a:lnTo>
                  <a:lnTo>
                    <a:pt x="72374" y="0"/>
                  </a:lnTo>
                  <a:lnTo>
                    <a:pt x="62756" y="0"/>
                  </a:lnTo>
                  <a:lnTo>
                    <a:pt x="62756" y="9193"/>
                  </a:lnTo>
                  <a:lnTo>
                    <a:pt x="43360" y="9193"/>
                  </a:lnTo>
                  <a:lnTo>
                    <a:pt x="43360" y="0"/>
                  </a:lnTo>
                  <a:lnTo>
                    <a:pt x="33689" y="0"/>
                  </a:lnTo>
                  <a:lnTo>
                    <a:pt x="33689" y="9193"/>
                  </a:lnTo>
                  <a:lnTo>
                    <a:pt x="0" y="9193"/>
                  </a:lnTo>
                  <a:lnTo>
                    <a:pt x="0" y="48143"/>
                  </a:lnTo>
                  <a:lnTo>
                    <a:pt x="0" y="57761"/>
                  </a:lnTo>
                  <a:lnTo>
                    <a:pt x="0" y="192624"/>
                  </a:lnTo>
                  <a:lnTo>
                    <a:pt x="131994" y="192624"/>
                  </a:lnTo>
                  <a:lnTo>
                    <a:pt x="192624" y="131994"/>
                  </a:lnTo>
                  <a:lnTo>
                    <a:pt x="192624" y="125193"/>
                  </a:lnTo>
                  <a:lnTo>
                    <a:pt x="183006" y="125193"/>
                  </a:lnTo>
                  <a:lnTo>
                    <a:pt x="183006" y="125193"/>
                  </a:lnTo>
                  <a:lnTo>
                    <a:pt x="142569" y="125193"/>
                  </a:lnTo>
                  <a:lnTo>
                    <a:pt x="125246" y="142462"/>
                  </a:lnTo>
                  <a:lnTo>
                    <a:pt x="125246" y="183006"/>
                  </a:lnTo>
                  <a:lnTo>
                    <a:pt x="9618" y="183006"/>
                  </a:lnTo>
                  <a:lnTo>
                    <a:pt x="9618" y="57761"/>
                  </a:lnTo>
                  <a:lnTo>
                    <a:pt x="182953" y="57761"/>
                  </a:lnTo>
                  <a:lnTo>
                    <a:pt x="182953" y="115521"/>
                  </a:lnTo>
                  <a:lnTo>
                    <a:pt x="192571" y="115521"/>
                  </a:lnTo>
                  <a:lnTo>
                    <a:pt x="192571" y="57761"/>
                  </a:lnTo>
                  <a:lnTo>
                    <a:pt x="192571" y="48143"/>
                  </a:lnTo>
                  <a:lnTo>
                    <a:pt x="192571" y="9193"/>
                  </a:lnTo>
                  <a:lnTo>
                    <a:pt x="158935" y="9193"/>
                  </a:lnTo>
                  <a:close/>
                  <a:moveTo>
                    <a:pt x="146554" y="134810"/>
                  </a:moveTo>
                  <a:lnTo>
                    <a:pt x="176205" y="134810"/>
                  </a:lnTo>
                  <a:lnTo>
                    <a:pt x="134864" y="176152"/>
                  </a:lnTo>
                  <a:lnTo>
                    <a:pt x="134864" y="146448"/>
                  </a:lnTo>
                  <a:lnTo>
                    <a:pt x="146554" y="134810"/>
                  </a:lnTo>
                  <a:close/>
                  <a:moveTo>
                    <a:pt x="9618" y="48143"/>
                  </a:moveTo>
                  <a:lnTo>
                    <a:pt x="9618" y="18811"/>
                  </a:lnTo>
                  <a:lnTo>
                    <a:pt x="33689" y="18811"/>
                  </a:lnTo>
                  <a:lnTo>
                    <a:pt x="33689" y="33689"/>
                  </a:lnTo>
                  <a:lnTo>
                    <a:pt x="43307" y="33689"/>
                  </a:lnTo>
                  <a:lnTo>
                    <a:pt x="43307" y="18811"/>
                  </a:lnTo>
                  <a:lnTo>
                    <a:pt x="62543" y="18811"/>
                  </a:lnTo>
                  <a:lnTo>
                    <a:pt x="62543" y="33689"/>
                  </a:lnTo>
                  <a:lnTo>
                    <a:pt x="72161" y="33689"/>
                  </a:lnTo>
                  <a:lnTo>
                    <a:pt x="72161" y="18811"/>
                  </a:lnTo>
                  <a:lnTo>
                    <a:pt x="91397" y="18811"/>
                  </a:lnTo>
                  <a:lnTo>
                    <a:pt x="91397" y="33689"/>
                  </a:lnTo>
                  <a:lnTo>
                    <a:pt x="101015" y="33689"/>
                  </a:lnTo>
                  <a:lnTo>
                    <a:pt x="101015" y="18811"/>
                  </a:lnTo>
                  <a:lnTo>
                    <a:pt x="120251" y="18811"/>
                  </a:lnTo>
                  <a:lnTo>
                    <a:pt x="120251" y="33689"/>
                  </a:lnTo>
                  <a:lnTo>
                    <a:pt x="129869" y="33689"/>
                  </a:lnTo>
                  <a:lnTo>
                    <a:pt x="129869" y="18811"/>
                  </a:lnTo>
                  <a:lnTo>
                    <a:pt x="149105" y="18811"/>
                  </a:lnTo>
                  <a:lnTo>
                    <a:pt x="149105" y="33689"/>
                  </a:lnTo>
                  <a:lnTo>
                    <a:pt x="158722" y="33689"/>
                  </a:lnTo>
                  <a:lnTo>
                    <a:pt x="158722" y="18811"/>
                  </a:lnTo>
                  <a:lnTo>
                    <a:pt x="182794" y="18811"/>
                  </a:lnTo>
                  <a:lnTo>
                    <a:pt x="182794" y="48143"/>
                  </a:lnTo>
                  <a:lnTo>
                    <a:pt x="9618" y="48143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xmlns="" id="{66A9EE89-8C3A-423A-ABDC-D8800BA31A96}"/>
                </a:ext>
              </a:extLst>
            </p:cNvPr>
            <p:cNvSpPr/>
            <p:nvPr/>
          </p:nvSpPr>
          <p:spPr>
            <a:xfrm>
              <a:off x="452058" y="5975237"/>
              <a:ext cx="38524" cy="38524"/>
            </a:xfrm>
            <a:custGeom>
              <a:avLst/>
              <a:gdLst>
                <a:gd name="connsiteX0" fmla="*/ 38525 w 38524"/>
                <a:gd name="connsiteY0" fmla="*/ 0 h 38524"/>
                <a:gd name="connsiteX1" fmla="*/ 0 w 38524"/>
                <a:gd name="connsiteY1" fmla="*/ 0 h 38524"/>
                <a:gd name="connsiteX2" fmla="*/ 0 w 38524"/>
                <a:gd name="connsiteY2" fmla="*/ 38525 h 38524"/>
                <a:gd name="connsiteX3" fmla="*/ 38525 w 38524"/>
                <a:gd name="connsiteY3" fmla="*/ 38525 h 38524"/>
                <a:gd name="connsiteX4" fmla="*/ 38525 w 38524"/>
                <a:gd name="connsiteY4" fmla="*/ 0 h 38524"/>
                <a:gd name="connsiteX5" fmla="*/ 28907 w 38524"/>
                <a:gd name="connsiteY5" fmla="*/ 28907 h 38524"/>
                <a:gd name="connsiteX6" fmla="*/ 9618 w 38524"/>
                <a:gd name="connsiteY6" fmla="*/ 28907 h 38524"/>
                <a:gd name="connsiteX7" fmla="*/ 9618 w 38524"/>
                <a:gd name="connsiteY7" fmla="*/ 9671 h 38524"/>
                <a:gd name="connsiteX8" fmla="*/ 28854 w 38524"/>
                <a:gd name="connsiteY8" fmla="*/ 9671 h 38524"/>
                <a:gd name="connsiteX9" fmla="*/ 28854 w 38524"/>
                <a:gd name="connsiteY9" fmla="*/ 28907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38525" y="0"/>
                  </a:moveTo>
                  <a:lnTo>
                    <a:pt x="0" y="0"/>
                  </a:lnTo>
                  <a:lnTo>
                    <a:pt x="0" y="38525"/>
                  </a:lnTo>
                  <a:lnTo>
                    <a:pt x="38525" y="38525"/>
                  </a:lnTo>
                  <a:lnTo>
                    <a:pt x="38525" y="0"/>
                  </a:lnTo>
                  <a:close/>
                  <a:moveTo>
                    <a:pt x="28907" y="28907"/>
                  </a:moveTo>
                  <a:lnTo>
                    <a:pt x="9618" y="28907"/>
                  </a:lnTo>
                  <a:lnTo>
                    <a:pt x="9618" y="9671"/>
                  </a:lnTo>
                  <a:lnTo>
                    <a:pt x="28854" y="9671"/>
                  </a:lnTo>
                  <a:lnTo>
                    <a:pt x="28854" y="28907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xmlns="" id="{735B3712-F974-4981-9980-5F3243B30584}"/>
                </a:ext>
              </a:extLst>
            </p:cNvPr>
            <p:cNvSpPr/>
            <p:nvPr/>
          </p:nvSpPr>
          <p:spPr>
            <a:xfrm>
              <a:off x="500201" y="5975237"/>
              <a:ext cx="38524" cy="38524"/>
            </a:xfrm>
            <a:custGeom>
              <a:avLst/>
              <a:gdLst>
                <a:gd name="connsiteX0" fmla="*/ 38525 w 38524"/>
                <a:gd name="connsiteY0" fmla="*/ 0 h 38524"/>
                <a:gd name="connsiteX1" fmla="*/ 0 w 38524"/>
                <a:gd name="connsiteY1" fmla="*/ 0 h 38524"/>
                <a:gd name="connsiteX2" fmla="*/ 0 w 38524"/>
                <a:gd name="connsiteY2" fmla="*/ 38525 h 38524"/>
                <a:gd name="connsiteX3" fmla="*/ 38525 w 38524"/>
                <a:gd name="connsiteY3" fmla="*/ 38525 h 38524"/>
                <a:gd name="connsiteX4" fmla="*/ 38525 w 38524"/>
                <a:gd name="connsiteY4" fmla="*/ 0 h 38524"/>
                <a:gd name="connsiteX5" fmla="*/ 28907 w 38524"/>
                <a:gd name="connsiteY5" fmla="*/ 28907 h 38524"/>
                <a:gd name="connsiteX6" fmla="*/ 9671 w 38524"/>
                <a:gd name="connsiteY6" fmla="*/ 28907 h 38524"/>
                <a:gd name="connsiteX7" fmla="*/ 9671 w 38524"/>
                <a:gd name="connsiteY7" fmla="*/ 9671 h 38524"/>
                <a:gd name="connsiteX8" fmla="*/ 28907 w 38524"/>
                <a:gd name="connsiteY8" fmla="*/ 9671 h 38524"/>
                <a:gd name="connsiteX9" fmla="*/ 28907 w 38524"/>
                <a:gd name="connsiteY9" fmla="*/ 28907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38525" y="0"/>
                  </a:moveTo>
                  <a:lnTo>
                    <a:pt x="0" y="0"/>
                  </a:lnTo>
                  <a:lnTo>
                    <a:pt x="0" y="38525"/>
                  </a:lnTo>
                  <a:lnTo>
                    <a:pt x="38525" y="38525"/>
                  </a:lnTo>
                  <a:lnTo>
                    <a:pt x="38525" y="0"/>
                  </a:lnTo>
                  <a:close/>
                  <a:moveTo>
                    <a:pt x="28907" y="28907"/>
                  </a:moveTo>
                  <a:lnTo>
                    <a:pt x="9671" y="28907"/>
                  </a:lnTo>
                  <a:lnTo>
                    <a:pt x="9671" y="9671"/>
                  </a:lnTo>
                  <a:lnTo>
                    <a:pt x="28907" y="9671"/>
                  </a:lnTo>
                  <a:lnTo>
                    <a:pt x="28907" y="28907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xmlns="" id="{1095F3B0-1BD1-4667-87B5-A35C4D41C253}"/>
                </a:ext>
              </a:extLst>
            </p:cNvPr>
            <p:cNvSpPr/>
            <p:nvPr/>
          </p:nvSpPr>
          <p:spPr>
            <a:xfrm>
              <a:off x="548344" y="5975237"/>
              <a:ext cx="38524" cy="38524"/>
            </a:xfrm>
            <a:custGeom>
              <a:avLst/>
              <a:gdLst>
                <a:gd name="connsiteX0" fmla="*/ 38525 w 38524"/>
                <a:gd name="connsiteY0" fmla="*/ 38525 h 38524"/>
                <a:gd name="connsiteX1" fmla="*/ 38525 w 38524"/>
                <a:gd name="connsiteY1" fmla="*/ 0 h 38524"/>
                <a:gd name="connsiteX2" fmla="*/ 0 w 38524"/>
                <a:gd name="connsiteY2" fmla="*/ 0 h 38524"/>
                <a:gd name="connsiteX3" fmla="*/ 0 w 38524"/>
                <a:gd name="connsiteY3" fmla="*/ 38525 h 38524"/>
                <a:gd name="connsiteX4" fmla="*/ 38525 w 38524"/>
                <a:gd name="connsiteY4" fmla="*/ 38525 h 38524"/>
                <a:gd name="connsiteX5" fmla="*/ 9671 w 38524"/>
                <a:gd name="connsiteY5" fmla="*/ 9618 h 38524"/>
                <a:gd name="connsiteX6" fmla="*/ 28907 w 38524"/>
                <a:gd name="connsiteY6" fmla="*/ 9618 h 38524"/>
                <a:gd name="connsiteX7" fmla="*/ 28907 w 38524"/>
                <a:gd name="connsiteY7" fmla="*/ 28854 h 38524"/>
                <a:gd name="connsiteX8" fmla="*/ 9671 w 38524"/>
                <a:gd name="connsiteY8" fmla="*/ 28854 h 38524"/>
                <a:gd name="connsiteX9" fmla="*/ 9671 w 38524"/>
                <a:gd name="connsiteY9" fmla="*/ 9618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38525" y="38525"/>
                  </a:moveTo>
                  <a:lnTo>
                    <a:pt x="38525" y="0"/>
                  </a:lnTo>
                  <a:lnTo>
                    <a:pt x="0" y="0"/>
                  </a:lnTo>
                  <a:lnTo>
                    <a:pt x="0" y="38525"/>
                  </a:lnTo>
                  <a:lnTo>
                    <a:pt x="38525" y="38525"/>
                  </a:lnTo>
                  <a:close/>
                  <a:moveTo>
                    <a:pt x="9671" y="9618"/>
                  </a:moveTo>
                  <a:lnTo>
                    <a:pt x="28907" y="9618"/>
                  </a:lnTo>
                  <a:lnTo>
                    <a:pt x="28907" y="28854"/>
                  </a:lnTo>
                  <a:lnTo>
                    <a:pt x="9671" y="28854"/>
                  </a:lnTo>
                  <a:lnTo>
                    <a:pt x="9671" y="9618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xmlns="" id="{9C5A9DE7-A60C-4196-AC48-B355C45E6A0E}"/>
                </a:ext>
              </a:extLst>
            </p:cNvPr>
            <p:cNvSpPr/>
            <p:nvPr/>
          </p:nvSpPr>
          <p:spPr>
            <a:xfrm>
              <a:off x="452058" y="6023380"/>
              <a:ext cx="38524" cy="38524"/>
            </a:xfrm>
            <a:custGeom>
              <a:avLst/>
              <a:gdLst>
                <a:gd name="connsiteX0" fmla="*/ 0 w 38524"/>
                <a:gd name="connsiteY0" fmla="*/ 38525 h 38524"/>
                <a:gd name="connsiteX1" fmla="*/ 38525 w 38524"/>
                <a:gd name="connsiteY1" fmla="*/ 38525 h 38524"/>
                <a:gd name="connsiteX2" fmla="*/ 38525 w 38524"/>
                <a:gd name="connsiteY2" fmla="*/ 0 h 38524"/>
                <a:gd name="connsiteX3" fmla="*/ 0 w 38524"/>
                <a:gd name="connsiteY3" fmla="*/ 0 h 38524"/>
                <a:gd name="connsiteX4" fmla="*/ 0 w 38524"/>
                <a:gd name="connsiteY4" fmla="*/ 38525 h 38524"/>
                <a:gd name="connsiteX5" fmla="*/ 9618 w 38524"/>
                <a:gd name="connsiteY5" fmla="*/ 9618 h 38524"/>
                <a:gd name="connsiteX6" fmla="*/ 28854 w 38524"/>
                <a:gd name="connsiteY6" fmla="*/ 9618 h 38524"/>
                <a:gd name="connsiteX7" fmla="*/ 28854 w 38524"/>
                <a:gd name="connsiteY7" fmla="*/ 28907 h 38524"/>
                <a:gd name="connsiteX8" fmla="*/ 9618 w 38524"/>
                <a:gd name="connsiteY8" fmla="*/ 28907 h 38524"/>
                <a:gd name="connsiteX9" fmla="*/ 9618 w 38524"/>
                <a:gd name="connsiteY9" fmla="*/ 9618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0" y="38525"/>
                  </a:moveTo>
                  <a:lnTo>
                    <a:pt x="38525" y="38525"/>
                  </a:lnTo>
                  <a:lnTo>
                    <a:pt x="38525" y="0"/>
                  </a:lnTo>
                  <a:lnTo>
                    <a:pt x="0" y="0"/>
                  </a:lnTo>
                  <a:lnTo>
                    <a:pt x="0" y="38525"/>
                  </a:lnTo>
                  <a:close/>
                  <a:moveTo>
                    <a:pt x="9618" y="9618"/>
                  </a:moveTo>
                  <a:lnTo>
                    <a:pt x="28854" y="9618"/>
                  </a:lnTo>
                  <a:lnTo>
                    <a:pt x="28854" y="28907"/>
                  </a:lnTo>
                  <a:lnTo>
                    <a:pt x="9618" y="28907"/>
                  </a:lnTo>
                  <a:lnTo>
                    <a:pt x="9618" y="9618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xmlns="" id="{2F4691E6-C1B7-4BC9-B963-6B9B0123D370}"/>
                </a:ext>
              </a:extLst>
            </p:cNvPr>
            <p:cNvSpPr/>
            <p:nvPr/>
          </p:nvSpPr>
          <p:spPr>
            <a:xfrm>
              <a:off x="500201" y="6023380"/>
              <a:ext cx="38524" cy="38524"/>
            </a:xfrm>
            <a:custGeom>
              <a:avLst/>
              <a:gdLst>
                <a:gd name="connsiteX0" fmla="*/ 0 w 38524"/>
                <a:gd name="connsiteY0" fmla="*/ 38525 h 38524"/>
                <a:gd name="connsiteX1" fmla="*/ 38525 w 38524"/>
                <a:gd name="connsiteY1" fmla="*/ 38525 h 38524"/>
                <a:gd name="connsiteX2" fmla="*/ 38525 w 38524"/>
                <a:gd name="connsiteY2" fmla="*/ 0 h 38524"/>
                <a:gd name="connsiteX3" fmla="*/ 0 w 38524"/>
                <a:gd name="connsiteY3" fmla="*/ 0 h 38524"/>
                <a:gd name="connsiteX4" fmla="*/ 0 w 38524"/>
                <a:gd name="connsiteY4" fmla="*/ 38525 h 38524"/>
                <a:gd name="connsiteX5" fmla="*/ 9618 w 38524"/>
                <a:gd name="connsiteY5" fmla="*/ 9618 h 38524"/>
                <a:gd name="connsiteX6" fmla="*/ 28854 w 38524"/>
                <a:gd name="connsiteY6" fmla="*/ 9618 h 38524"/>
                <a:gd name="connsiteX7" fmla="*/ 28854 w 38524"/>
                <a:gd name="connsiteY7" fmla="*/ 28907 h 38524"/>
                <a:gd name="connsiteX8" fmla="*/ 9618 w 38524"/>
                <a:gd name="connsiteY8" fmla="*/ 28907 h 38524"/>
                <a:gd name="connsiteX9" fmla="*/ 9618 w 38524"/>
                <a:gd name="connsiteY9" fmla="*/ 9618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0" y="38525"/>
                  </a:moveTo>
                  <a:lnTo>
                    <a:pt x="38525" y="38525"/>
                  </a:lnTo>
                  <a:lnTo>
                    <a:pt x="38525" y="0"/>
                  </a:lnTo>
                  <a:lnTo>
                    <a:pt x="0" y="0"/>
                  </a:lnTo>
                  <a:lnTo>
                    <a:pt x="0" y="38525"/>
                  </a:lnTo>
                  <a:close/>
                  <a:moveTo>
                    <a:pt x="9618" y="9618"/>
                  </a:moveTo>
                  <a:lnTo>
                    <a:pt x="28854" y="9618"/>
                  </a:lnTo>
                  <a:lnTo>
                    <a:pt x="28854" y="28907"/>
                  </a:lnTo>
                  <a:lnTo>
                    <a:pt x="9618" y="28907"/>
                  </a:lnTo>
                  <a:lnTo>
                    <a:pt x="9618" y="9618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520736490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E4B8A-AB28-4FFE-BAEA-9BD10243ADFD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5E344-2CB7-45F1-9B2D-03B30A4AA7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1100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 с паттерном и фото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A3E83BB-44FD-43C3-B5FD-B2DC1C2D4985}"/>
              </a:ext>
            </a:extLst>
          </p:cNvPr>
          <p:cNvSpPr/>
          <p:nvPr userDrawn="1"/>
        </p:nvSpPr>
        <p:spPr>
          <a:xfrm>
            <a:off x="-1" y="0"/>
            <a:ext cx="7294577" cy="68580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38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12" name="Полилиния: фигура 111">
            <a:extLst>
              <a:ext uri="{FF2B5EF4-FFF2-40B4-BE49-F238E27FC236}">
                <a16:creationId xmlns:a16="http://schemas.microsoft.com/office/drawing/2014/main" xmlns="" id="{1C442878-F4C2-4530-A4A9-D1022633EE6F}"/>
              </a:ext>
            </a:extLst>
          </p:cNvPr>
          <p:cNvSpPr/>
          <p:nvPr/>
        </p:nvSpPr>
        <p:spPr>
          <a:xfrm>
            <a:off x="1059120" y="0"/>
            <a:ext cx="640800" cy="4919628"/>
          </a:xfrm>
          <a:custGeom>
            <a:avLst/>
            <a:gdLst>
              <a:gd name="connsiteX0" fmla="*/ 0 w 640800"/>
              <a:gd name="connsiteY0" fmla="*/ 0 h 4919628"/>
              <a:gd name="connsiteX1" fmla="*/ 625208 w 640800"/>
              <a:gd name="connsiteY1" fmla="*/ 0 h 4919628"/>
              <a:gd name="connsiteX2" fmla="*/ 640800 w 640800"/>
              <a:gd name="connsiteY2" fmla="*/ 0 h 4919628"/>
              <a:gd name="connsiteX3" fmla="*/ 640800 w 640800"/>
              <a:gd name="connsiteY3" fmla="*/ 914400 h 4919628"/>
              <a:gd name="connsiteX4" fmla="*/ 639537 w 640800"/>
              <a:gd name="connsiteY4" fmla="*/ 914400 h 4919628"/>
              <a:gd name="connsiteX5" fmla="*/ 639537 w 640800"/>
              <a:gd name="connsiteY5" fmla="*/ 4280091 h 4919628"/>
              <a:gd name="connsiteX6" fmla="*/ 0 w 640800"/>
              <a:gd name="connsiteY6" fmla="*/ 4919628 h 4919628"/>
              <a:gd name="connsiteX7" fmla="*/ 0 w 640800"/>
              <a:gd name="connsiteY7" fmla="*/ 914400 h 4919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0" h="4919628">
                <a:moveTo>
                  <a:pt x="0" y="0"/>
                </a:moveTo>
                <a:lnTo>
                  <a:pt x="625208" y="0"/>
                </a:lnTo>
                <a:lnTo>
                  <a:pt x="640800" y="0"/>
                </a:lnTo>
                <a:lnTo>
                  <a:pt x="640800" y="914400"/>
                </a:lnTo>
                <a:lnTo>
                  <a:pt x="639537" y="914400"/>
                </a:lnTo>
                <a:lnTo>
                  <a:pt x="639537" y="4280091"/>
                </a:lnTo>
                <a:lnTo>
                  <a:pt x="0" y="4919628"/>
                </a:lnTo>
                <a:lnTo>
                  <a:pt x="0" y="91440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73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/>
          </a:p>
        </p:txBody>
      </p:sp>
      <p:sp>
        <p:nvSpPr>
          <p:cNvPr id="115" name="Полилиния: фигура 114">
            <a:extLst>
              <a:ext uri="{FF2B5EF4-FFF2-40B4-BE49-F238E27FC236}">
                <a16:creationId xmlns:a16="http://schemas.microsoft.com/office/drawing/2014/main" xmlns="" id="{1080C500-E1F3-41A1-859D-E9BB186C608F}"/>
              </a:ext>
            </a:extLst>
          </p:cNvPr>
          <p:cNvSpPr/>
          <p:nvPr/>
        </p:nvSpPr>
        <p:spPr>
          <a:xfrm>
            <a:off x="2337657" y="0"/>
            <a:ext cx="640800" cy="4706448"/>
          </a:xfrm>
          <a:custGeom>
            <a:avLst/>
            <a:gdLst>
              <a:gd name="connsiteX0" fmla="*/ 0 w 640800"/>
              <a:gd name="connsiteY0" fmla="*/ 0 h 4706448"/>
              <a:gd name="connsiteX1" fmla="*/ 640800 w 640800"/>
              <a:gd name="connsiteY1" fmla="*/ 0 h 4706448"/>
              <a:gd name="connsiteX2" fmla="*/ 640800 w 640800"/>
              <a:gd name="connsiteY2" fmla="*/ 228235 h 4706448"/>
              <a:gd name="connsiteX3" fmla="*/ 640800 w 640800"/>
              <a:gd name="connsiteY3" fmla="*/ 914399 h 4706448"/>
              <a:gd name="connsiteX4" fmla="*/ 640800 w 640800"/>
              <a:gd name="connsiteY4" fmla="*/ 4066911 h 4706448"/>
              <a:gd name="connsiteX5" fmla="*/ 535 w 640800"/>
              <a:gd name="connsiteY5" fmla="*/ 4706448 h 4706448"/>
              <a:gd name="connsiteX6" fmla="*/ 535 w 640800"/>
              <a:gd name="connsiteY6" fmla="*/ 914399 h 4706448"/>
              <a:gd name="connsiteX7" fmla="*/ 0 w 640800"/>
              <a:gd name="connsiteY7" fmla="*/ 914399 h 4706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0" h="4706448">
                <a:moveTo>
                  <a:pt x="0" y="0"/>
                </a:moveTo>
                <a:lnTo>
                  <a:pt x="640800" y="0"/>
                </a:lnTo>
                <a:lnTo>
                  <a:pt x="640800" y="228235"/>
                </a:lnTo>
                <a:lnTo>
                  <a:pt x="640800" y="914399"/>
                </a:lnTo>
                <a:lnTo>
                  <a:pt x="640800" y="4066911"/>
                </a:lnTo>
                <a:lnTo>
                  <a:pt x="535" y="4706448"/>
                </a:lnTo>
                <a:lnTo>
                  <a:pt x="535" y="914399"/>
                </a:lnTo>
                <a:lnTo>
                  <a:pt x="0" y="914399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73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/>
          </a:p>
        </p:txBody>
      </p:sp>
      <p:sp>
        <p:nvSpPr>
          <p:cNvPr id="118" name="Полилиния: фигура 117">
            <a:extLst>
              <a:ext uri="{FF2B5EF4-FFF2-40B4-BE49-F238E27FC236}">
                <a16:creationId xmlns:a16="http://schemas.microsoft.com/office/drawing/2014/main" xmlns="" id="{74A4B6E7-2238-4377-9F71-463F621D9F03}"/>
              </a:ext>
            </a:extLst>
          </p:cNvPr>
          <p:cNvSpPr/>
          <p:nvPr userDrawn="1"/>
        </p:nvSpPr>
        <p:spPr>
          <a:xfrm>
            <a:off x="3616730" y="0"/>
            <a:ext cx="640800" cy="4493268"/>
          </a:xfrm>
          <a:custGeom>
            <a:avLst/>
            <a:gdLst>
              <a:gd name="connsiteX0" fmla="*/ 0 w 640800"/>
              <a:gd name="connsiteY0" fmla="*/ 0 h 4493268"/>
              <a:gd name="connsiteX1" fmla="*/ 640800 w 640800"/>
              <a:gd name="connsiteY1" fmla="*/ 0 h 4493268"/>
              <a:gd name="connsiteX2" fmla="*/ 640800 w 640800"/>
              <a:gd name="connsiteY2" fmla="*/ 441413 h 4493268"/>
              <a:gd name="connsiteX3" fmla="*/ 640800 w 640800"/>
              <a:gd name="connsiteY3" fmla="*/ 914399 h 4493268"/>
              <a:gd name="connsiteX4" fmla="*/ 640800 w 640800"/>
              <a:gd name="connsiteY4" fmla="*/ 3853004 h 4493268"/>
              <a:gd name="connsiteX5" fmla="*/ 1263 w 640800"/>
              <a:gd name="connsiteY5" fmla="*/ 4493268 h 4493268"/>
              <a:gd name="connsiteX6" fmla="*/ 1263 w 640800"/>
              <a:gd name="connsiteY6" fmla="*/ 914399 h 4493268"/>
              <a:gd name="connsiteX7" fmla="*/ 0 w 640800"/>
              <a:gd name="connsiteY7" fmla="*/ 914399 h 4493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0" h="4493268">
                <a:moveTo>
                  <a:pt x="0" y="0"/>
                </a:moveTo>
                <a:lnTo>
                  <a:pt x="640800" y="0"/>
                </a:lnTo>
                <a:lnTo>
                  <a:pt x="640800" y="441413"/>
                </a:lnTo>
                <a:lnTo>
                  <a:pt x="640800" y="914399"/>
                </a:lnTo>
                <a:lnTo>
                  <a:pt x="640800" y="3853004"/>
                </a:lnTo>
                <a:lnTo>
                  <a:pt x="1263" y="4493268"/>
                </a:lnTo>
                <a:lnTo>
                  <a:pt x="1263" y="914399"/>
                </a:lnTo>
                <a:lnTo>
                  <a:pt x="0" y="914399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73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/>
          </a:p>
        </p:txBody>
      </p:sp>
      <p:sp>
        <p:nvSpPr>
          <p:cNvPr id="107" name="Полилиния: фигура 106">
            <a:extLst>
              <a:ext uri="{FF2B5EF4-FFF2-40B4-BE49-F238E27FC236}">
                <a16:creationId xmlns:a16="http://schemas.microsoft.com/office/drawing/2014/main" xmlns="" id="{9969CFF9-EA23-4816-A325-913254C85A5D}"/>
              </a:ext>
            </a:extLst>
          </p:cNvPr>
          <p:cNvSpPr/>
          <p:nvPr/>
        </p:nvSpPr>
        <p:spPr>
          <a:xfrm>
            <a:off x="4896533" y="0"/>
            <a:ext cx="640800" cy="4280090"/>
          </a:xfrm>
          <a:custGeom>
            <a:avLst/>
            <a:gdLst>
              <a:gd name="connsiteX0" fmla="*/ 0 w 640800"/>
              <a:gd name="connsiteY0" fmla="*/ 0 h 4280090"/>
              <a:gd name="connsiteX1" fmla="*/ 640800 w 640800"/>
              <a:gd name="connsiteY1" fmla="*/ 0 h 4280090"/>
              <a:gd name="connsiteX2" fmla="*/ 640800 w 640800"/>
              <a:gd name="connsiteY2" fmla="*/ 654593 h 4280090"/>
              <a:gd name="connsiteX3" fmla="*/ 640800 w 640800"/>
              <a:gd name="connsiteY3" fmla="*/ 914400 h 4280090"/>
              <a:gd name="connsiteX4" fmla="*/ 640800 w 640800"/>
              <a:gd name="connsiteY4" fmla="*/ 3639826 h 4280090"/>
              <a:gd name="connsiteX5" fmla="*/ 1263 w 640800"/>
              <a:gd name="connsiteY5" fmla="*/ 4280090 h 4280090"/>
              <a:gd name="connsiteX6" fmla="*/ 1263 w 640800"/>
              <a:gd name="connsiteY6" fmla="*/ 914400 h 4280090"/>
              <a:gd name="connsiteX7" fmla="*/ 0 w 640800"/>
              <a:gd name="connsiteY7" fmla="*/ 914400 h 428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0" h="4280090">
                <a:moveTo>
                  <a:pt x="0" y="0"/>
                </a:moveTo>
                <a:lnTo>
                  <a:pt x="640800" y="0"/>
                </a:lnTo>
                <a:lnTo>
                  <a:pt x="640800" y="654593"/>
                </a:lnTo>
                <a:lnTo>
                  <a:pt x="640800" y="914400"/>
                </a:lnTo>
                <a:lnTo>
                  <a:pt x="640800" y="3639826"/>
                </a:lnTo>
                <a:lnTo>
                  <a:pt x="1263" y="4280090"/>
                </a:lnTo>
                <a:lnTo>
                  <a:pt x="1263" y="914400"/>
                </a:lnTo>
                <a:lnTo>
                  <a:pt x="0" y="91440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73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/>
          </a:p>
        </p:txBody>
      </p:sp>
      <p:sp>
        <p:nvSpPr>
          <p:cNvPr id="99" name="Полилиния: фигура 98">
            <a:extLst>
              <a:ext uri="{FF2B5EF4-FFF2-40B4-BE49-F238E27FC236}">
                <a16:creationId xmlns:a16="http://schemas.microsoft.com/office/drawing/2014/main" xmlns="" id="{EBBD11E5-3800-4C06-8C9D-FA6A9A56A45A}"/>
              </a:ext>
            </a:extLst>
          </p:cNvPr>
          <p:cNvSpPr/>
          <p:nvPr/>
        </p:nvSpPr>
        <p:spPr>
          <a:xfrm>
            <a:off x="1697392" y="4706447"/>
            <a:ext cx="640801" cy="2151553"/>
          </a:xfrm>
          <a:custGeom>
            <a:avLst/>
            <a:gdLst>
              <a:gd name="connsiteX0" fmla="*/ 640801 w 640801"/>
              <a:gd name="connsiteY0" fmla="*/ 0 h 2151553"/>
              <a:gd name="connsiteX1" fmla="*/ 640801 w 640801"/>
              <a:gd name="connsiteY1" fmla="*/ 1629036 h 2151553"/>
              <a:gd name="connsiteX2" fmla="*/ 640800 w 640801"/>
              <a:gd name="connsiteY2" fmla="*/ 1629036 h 2151553"/>
              <a:gd name="connsiteX3" fmla="*/ 640800 w 640801"/>
              <a:gd name="connsiteY3" fmla="*/ 2151553 h 2151553"/>
              <a:gd name="connsiteX4" fmla="*/ 0 w 640801"/>
              <a:gd name="connsiteY4" fmla="*/ 2151553 h 2151553"/>
              <a:gd name="connsiteX5" fmla="*/ 0 w 640801"/>
              <a:gd name="connsiteY5" fmla="*/ 1237153 h 2151553"/>
              <a:gd name="connsiteX6" fmla="*/ 1264 w 640801"/>
              <a:gd name="connsiteY6" fmla="*/ 1237153 h 2151553"/>
              <a:gd name="connsiteX7" fmla="*/ 1264 w 640801"/>
              <a:gd name="connsiteY7" fmla="*/ 639537 h 2151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1" h="2151553">
                <a:moveTo>
                  <a:pt x="640801" y="0"/>
                </a:moveTo>
                <a:lnTo>
                  <a:pt x="640801" y="1629036"/>
                </a:lnTo>
                <a:lnTo>
                  <a:pt x="640800" y="1629036"/>
                </a:lnTo>
                <a:lnTo>
                  <a:pt x="640800" y="2151553"/>
                </a:lnTo>
                <a:lnTo>
                  <a:pt x="0" y="2151553"/>
                </a:lnTo>
                <a:lnTo>
                  <a:pt x="0" y="1237153"/>
                </a:lnTo>
                <a:lnTo>
                  <a:pt x="1264" y="1237153"/>
                </a:lnTo>
                <a:lnTo>
                  <a:pt x="1264" y="639537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19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/>
          </a:p>
        </p:txBody>
      </p:sp>
      <p:sp>
        <p:nvSpPr>
          <p:cNvPr id="100" name="Полилиния: фигура 99">
            <a:extLst>
              <a:ext uri="{FF2B5EF4-FFF2-40B4-BE49-F238E27FC236}">
                <a16:creationId xmlns:a16="http://schemas.microsoft.com/office/drawing/2014/main" xmlns="" id="{91B0E24D-062D-4366-B715-F55EF2FBDB9D}"/>
              </a:ext>
            </a:extLst>
          </p:cNvPr>
          <p:cNvSpPr/>
          <p:nvPr/>
        </p:nvSpPr>
        <p:spPr>
          <a:xfrm>
            <a:off x="418855" y="4919627"/>
            <a:ext cx="640800" cy="1938373"/>
          </a:xfrm>
          <a:custGeom>
            <a:avLst/>
            <a:gdLst>
              <a:gd name="connsiteX0" fmla="*/ 640265 w 640800"/>
              <a:gd name="connsiteY0" fmla="*/ 0 h 1938373"/>
              <a:gd name="connsiteX1" fmla="*/ 640265 w 640800"/>
              <a:gd name="connsiteY1" fmla="*/ 1023973 h 1938373"/>
              <a:gd name="connsiteX2" fmla="*/ 640800 w 640800"/>
              <a:gd name="connsiteY2" fmla="*/ 1023973 h 1938373"/>
              <a:gd name="connsiteX3" fmla="*/ 640800 w 640800"/>
              <a:gd name="connsiteY3" fmla="*/ 1938373 h 1938373"/>
              <a:gd name="connsiteX4" fmla="*/ 0 w 640800"/>
              <a:gd name="connsiteY4" fmla="*/ 1938373 h 1938373"/>
              <a:gd name="connsiteX5" fmla="*/ 0 w 640800"/>
              <a:gd name="connsiteY5" fmla="*/ 1415857 h 1938373"/>
              <a:gd name="connsiteX6" fmla="*/ 0 w 640800"/>
              <a:gd name="connsiteY6" fmla="*/ 1023973 h 1938373"/>
              <a:gd name="connsiteX7" fmla="*/ 0 w 640800"/>
              <a:gd name="connsiteY7" fmla="*/ 639537 h 1938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0" h="1938373">
                <a:moveTo>
                  <a:pt x="640265" y="0"/>
                </a:moveTo>
                <a:lnTo>
                  <a:pt x="640265" y="1023973"/>
                </a:lnTo>
                <a:lnTo>
                  <a:pt x="640800" y="1023973"/>
                </a:lnTo>
                <a:lnTo>
                  <a:pt x="640800" y="1938373"/>
                </a:lnTo>
                <a:lnTo>
                  <a:pt x="0" y="1938373"/>
                </a:lnTo>
                <a:lnTo>
                  <a:pt x="0" y="1415857"/>
                </a:lnTo>
                <a:lnTo>
                  <a:pt x="0" y="1023973"/>
                </a:lnTo>
                <a:lnTo>
                  <a:pt x="0" y="639537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37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ru-RU"/>
          </a:p>
        </p:txBody>
      </p:sp>
      <p:sp>
        <p:nvSpPr>
          <p:cNvPr id="97" name="Полилиния: фигура 96">
            <a:extLst>
              <a:ext uri="{FF2B5EF4-FFF2-40B4-BE49-F238E27FC236}">
                <a16:creationId xmlns:a16="http://schemas.microsoft.com/office/drawing/2014/main" xmlns="" id="{4DEEB83B-D4A1-493A-AD6A-B5158CBDE89D}"/>
              </a:ext>
            </a:extLst>
          </p:cNvPr>
          <p:cNvSpPr/>
          <p:nvPr userDrawn="1"/>
        </p:nvSpPr>
        <p:spPr>
          <a:xfrm>
            <a:off x="2977195" y="4493268"/>
            <a:ext cx="640800" cy="2364732"/>
          </a:xfrm>
          <a:custGeom>
            <a:avLst/>
            <a:gdLst>
              <a:gd name="connsiteX0" fmla="*/ 640800 w 640800"/>
              <a:gd name="connsiteY0" fmla="*/ 0 h 2364732"/>
              <a:gd name="connsiteX1" fmla="*/ 640800 w 640800"/>
              <a:gd name="connsiteY1" fmla="*/ 1450332 h 2364732"/>
              <a:gd name="connsiteX2" fmla="*/ 640800 w 640800"/>
              <a:gd name="connsiteY2" fmla="*/ 1842215 h 2364732"/>
              <a:gd name="connsiteX3" fmla="*/ 640800 w 640800"/>
              <a:gd name="connsiteY3" fmla="*/ 2364732 h 2364732"/>
              <a:gd name="connsiteX4" fmla="*/ 0 w 640800"/>
              <a:gd name="connsiteY4" fmla="*/ 2364732 h 2364732"/>
              <a:gd name="connsiteX5" fmla="*/ 0 w 640800"/>
              <a:gd name="connsiteY5" fmla="*/ 1450332 h 2364732"/>
              <a:gd name="connsiteX6" fmla="*/ 1263 w 640800"/>
              <a:gd name="connsiteY6" fmla="*/ 1450332 h 2364732"/>
              <a:gd name="connsiteX7" fmla="*/ 1263 w 640800"/>
              <a:gd name="connsiteY7" fmla="*/ 639537 h 2364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0" h="2364732">
                <a:moveTo>
                  <a:pt x="640800" y="0"/>
                </a:moveTo>
                <a:lnTo>
                  <a:pt x="640800" y="1450332"/>
                </a:lnTo>
                <a:lnTo>
                  <a:pt x="640800" y="1842215"/>
                </a:lnTo>
                <a:lnTo>
                  <a:pt x="640800" y="2364732"/>
                </a:lnTo>
                <a:lnTo>
                  <a:pt x="0" y="2364732"/>
                </a:lnTo>
                <a:lnTo>
                  <a:pt x="0" y="1450332"/>
                </a:lnTo>
                <a:lnTo>
                  <a:pt x="1263" y="1450332"/>
                </a:lnTo>
                <a:lnTo>
                  <a:pt x="1263" y="639537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31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dirty="0" err="1"/>
          </a:p>
        </p:txBody>
      </p:sp>
      <p:sp>
        <p:nvSpPr>
          <p:cNvPr id="96" name="Полилиния: фигура 95">
            <a:extLst>
              <a:ext uri="{FF2B5EF4-FFF2-40B4-BE49-F238E27FC236}">
                <a16:creationId xmlns:a16="http://schemas.microsoft.com/office/drawing/2014/main" xmlns="" id="{BF3FCD6D-06D6-4940-8A8A-C0D3C72A5930}"/>
              </a:ext>
            </a:extLst>
          </p:cNvPr>
          <p:cNvSpPr/>
          <p:nvPr userDrawn="1"/>
        </p:nvSpPr>
        <p:spPr>
          <a:xfrm>
            <a:off x="4256998" y="4280091"/>
            <a:ext cx="640800" cy="2577909"/>
          </a:xfrm>
          <a:custGeom>
            <a:avLst/>
            <a:gdLst>
              <a:gd name="connsiteX0" fmla="*/ 640800 w 640800"/>
              <a:gd name="connsiteY0" fmla="*/ 0 h 2577909"/>
              <a:gd name="connsiteX1" fmla="*/ 640800 w 640800"/>
              <a:gd name="connsiteY1" fmla="*/ 1663509 h 2577909"/>
              <a:gd name="connsiteX2" fmla="*/ 640800 w 640800"/>
              <a:gd name="connsiteY2" fmla="*/ 2055394 h 2577909"/>
              <a:gd name="connsiteX3" fmla="*/ 640800 w 640800"/>
              <a:gd name="connsiteY3" fmla="*/ 2577909 h 2577909"/>
              <a:gd name="connsiteX4" fmla="*/ 0 w 640800"/>
              <a:gd name="connsiteY4" fmla="*/ 2577909 h 2577909"/>
              <a:gd name="connsiteX5" fmla="*/ 0 w 640800"/>
              <a:gd name="connsiteY5" fmla="*/ 1663509 h 2577909"/>
              <a:gd name="connsiteX6" fmla="*/ 535 w 640800"/>
              <a:gd name="connsiteY6" fmla="*/ 1663509 h 2577909"/>
              <a:gd name="connsiteX7" fmla="*/ 535 w 640800"/>
              <a:gd name="connsiteY7" fmla="*/ 639537 h 2577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0" h="2577909">
                <a:moveTo>
                  <a:pt x="640800" y="0"/>
                </a:moveTo>
                <a:lnTo>
                  <a:pt x="640800" y="1663509"/>
                </a:lnTo>
                <a:lnTo>
                  <a:pt x="640800" y="2055394"/>
                </a:lnTo>
                <a:lnTo>
                  <a:pt x="640800" y="2577909"/>
                </a:lnTo>
                <a:lnTo>
                  <a:pt x="0" y="2577909"/>
                </a:lnTo>
                <a:lnTo>
                  <a:pt x="0" y="1663509"/>
                </a:lnTo>
                <a:lnTo>
                  <a:pt x="535" y="1663509"/>
                </a:lnTo>
                <a:lnTo>
                  <a:pt x="535" y="639537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21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dirty="0" err="1"/>
          </a:p>
        </p:txBody>
      </p:sp>
      <p:sp>
        <p:nvSpPr>
          <p:cNvPr id="95" name="Полилиния: фигура 94">
            <a:extLst>
              <a:ext uri="{FF2B5EF4-FFF2-40B4-BE49-F238E27FC236}">
                <a16:creationId xmlns:a16="http://schemas.microsoft.com/office/drawing/2014/main" xmlns="" id="{79A41FE2-A269-46F7-AAA1-4D87796A51CA}"/>
              </a:ext>
            </a:extLst>
          </p:cNvPr>
          <p:cNvSpPr/>
          <p:nvPr userDrawn="1"/>
        </p:nvSpPr>
        <p:spPr>
          <a:xfrm>
            <a:off x="5536071" y="4066912"/>
            <a:ext cx="640800" cy="2791088"/>
          </a:xfrm>
          <a:custGeom>
            <a:avLst/>
            <a:gdLst>
              <a:gd name="connsiteX0" fmla="*/ 640800 w 640800"/>
              <a:gd name="connsiteY0" fmla="*/ 0 h 2791088"/>
              <a:gd name="connsiteX1" fmla="*/ 640800 w 640800"/>
              <a:gd name="connsiteY1" fmla="*/ 1876688 h 2791088"/>
              <a:gd name="connsiteX2" fmla="*/ 640800 w 640800"/>
              <a:gd name="connsiteY2" fmla="*/ 2268573 h 2791088"/>
              <a:gd name="connsiteX3" fmla="*/ 640800 w 640800"/>
              <a:gd name="connsiteY3" fmla="*/ 2791088 h 2791088"/>
              <a:gd name="connsiteX4" fmla="*/ 0 w 640800"/>
              <a:gd name="connsiteY4" fmla="*/ 2791088 h 2791088"/>
              <a:gd name="connsiteX5" fmla="*/ 0 w 640800"/>
              <a:gd name="connsiteY5" fmla="*/ 1876688 h 2791088"/>
              <a:gd name="connsiteX6" fmla="*/ 1263 w 640800"/>
              <a:gd name="connsiteY6" fmla="*/ 1876688 h 2791088"/>
              <a:gd name="connsiteX7" fmla="*/ 1263 w 640800"/>
              <a:gd name="connsiteY7" fmla="*/ 639537 h 2791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0" h="2791088">
                <a:moveTo>
                  <a:pt x="640800" y="0"/>
                </a:moveTo>
                <a:lnTo>
                  <a:pt x="640800" y="1876688"/>
                </a:lnTo>
                <a:lnTo>
                  <a:pt x="640800" y="2268573"/>
                </a:lnTo>
                <a:lnTo>
                  <a:pt x="640800" y="2791088"/>
                </a:lnTo>
                <a:lnTo>
                  <a:pt x="0" y="2791088"/>
                </a:lnTo>
                <a:lnTo>
                  <a:pt x="0" y="1876688"/>
                </a:lnTo>
                <a:lnTo>
                  <a:pt x="1263" y="1876688"/>
                </a:lnTo>
                <a:lnTo>
                  <a:pt x="1263" y="639537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21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dirty="0" err="1"/>
          </a:p>
        </p:txBody>
      </p:sp>
      <p:sp>
        <p:nvSpPr>
          <p:cNvPr id="94" name="Полилиния: фигура 93">
            <a:extLst>
              <a:ext uri="{FF2B5EF4-FFF2-40B4-BE49-F238E27FC236}">
                <a16:creationId xmlns:a16="http://schemas.microsoft.com/office/drawing/2014/main" xmlns="" id="{1AA19B25-CED2-4730-B85C-BE30DD0760C3}"/>
              </a:ext>
            </a:extLst>
          </p:cNvPr>
          <p:cNvSpPr/>
          <p:nvPr userDrawn="1"/>
        </p:nvSpPr>
        <p:spPr>
          <a:xfrm>
            <a:off x="6815872" y="3853004"/>
            <a:ext cx="640800" cy="3004996"/>
          </a:xfrm>
          <a:custGeom>
            <a:avLst/>
            <a:gdLst>
              <a:gd name="connsiteX0" fmla="*/ 640800 w 640800"/>
              <a:gd name="connsiteY0" fmla="*/ 0 h 3004996"/>
              <a:gd name="connsiteX1" fmla="*/ 640800 w 640800"/>
              <a:gd name="connsiteY1" fmla="*/ 2090596 h 3004996"/>
              <a:gd name="connsiteX2" fmla="*/ 640800 w 640800"/>
              <a:gd name="connsiteY2" fmla="*/ 2482480 h 3004996"/>
              <a:gd name="connsiteX3" fmla="*/ 640800 w 640800"/>
              <a:gd name="connsiteY3" fmla="*/ 3004996 h 3004996"/>
              <a:gd name="connsiteX4" fmla="*/ 0 w 640800"/>
              <a:gd name="connsiteY4" fmla="*/ 3004996 h 3004996"/>
              <a:gd name="connsiteX5" fmla="*/ 0 w 640800"/>
              <a:gd name="connsiteY5" fmla="*/ 2090596 h 3004996"/>
              <a:gd name="connsiteX6" fmla="*/ 1264 w 640800"/>
              <a:gd name="connsiteY6" fmla="*/ 2090596 h 3004996"/>
              <a:gd name="connsiteX7" fmla="*/ 1264 w 640800"/>
              <a:gd name="connsiteY7" fmla="*/ 640264 h 3004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0" h="3004996">
                <a:moveTo>
                  <a:pt x="640800" y="0"/>
                </a:moveTo>
                <a:lnTo>
                  <a:pt x="640800" y="2090596"/>
                </a:lnTo>
                <a:lnTo>
                  <a:pt x="640800" y="2482480"/>
                </a:lnTo>
                <a:lnTo>
                  <a:pt x="640800" y="3004996"/>
                </a:lnTo>
                <a:lnTo>
                  <a:pt x="0" y="3004996"/>
                </a:lnTo>
                <a:lnTo>
                  <a:pt x="0" y="2090596"/>
                </a:lnTo>
                <a:lnTo>
                  <a:pt x="1264" y="2090596"/>
                </a:lnTo>
                <a:lnTo>
                  <a:pt x="1264" y="640264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19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dirty="0" err="1"/>
          </a:p>
        </p:txBody>
      </p:sp>
      <p:sp>
        <p:nvSpPr>
          <p:cNvPr id="106" name="Полилиния: фигура 105">
            <a:extLst>
              <a:ext uri="{FF2B5EF4-FFF2-40B4-BE49-F238E27FC236}">
                <a16:creationId xmlns:a16="http://schemas.microsoft.com/office/drawing/2014/main" xmlns="" id="{EA90A305-B0ED-471E-AC84-D59C48E4B839}"/>
              </a:ext>
            </a:extLst>
          </p:cNvPr>
          <p:cNvSpPr/>
          <p:nvPr userDrawn="1"/>
        </p:nvSpPr>
        <p:spPr>
          <a:xfrm>
            <a:off x="6176336" y="0"/>
            <a:ext cx="640800" cy="4066911"/>
          </a:xfrm>
          <a:custGeom>
            <a:avLst/>
            <a:gdLst>
              <a:gd name="connsiteX0" fmla="*/ 0 w 640800"/>
              <a:gd name="connsiteY0" fmla="*/ 0 h 4066911"/>
              <a:gd name="connsiteX1" fmla="*/ 640800 w 640800"/>
              <a:gd name="connsiteY1" fmla="*/ 0 h 4066911"/>
              <a:gd name="connsiteX2" fmla="*/ 640800 w 640800"/>
              <a:gd name="connsiteY2" fmla="*/ 867772 h 4066911"/>
              <a:gd name="connsiteX3" fmla="*/ 640800 w 640800"/>
              <a:gd name="connsiteY3" fmla="*/ 914400 h 4066911"/>
              <a:gd name="connsiteX4" fmla="*/ 640800 w 640800"/>
              <a:gd name="connsiteY4" fmla="*/ 3426647 h 4066911"/>
              <a:gd name="connsiteX5" fmla="*/ 535 w 640800"/>
              <a:gd name="connsiteY5" fmla="*/ 4066911 h 4066911"/>
              <a:gd name="connsiteX6" fmla="*/ 535 w 640800"/>
              <a:gd name="connsiteY6" fmla="*/ 914400 h 4066911"/>
              <a:gd name="connsiteX7" fmla="*/ 0 w 640800"/>
              <a:gd name="connsiteY7" fmla="*/ 914400 h 4066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0" h="4066911">
                <a:moveTo>
                  <a:pt x="0" y="0"/>
                </a:moveTo>
                <a:lnTo>
                  <a:pt x="640800" y="0"/>
                </a:lnTo>
                <a:lnTo>
                  <a:pt x="640800" y="867772"/>
                </a:lnTo>
                <a:lnTo>
                  <a:pt x="640800" y="914400"/>
                </a:lnTo>
                <a:lnTo>
                  <a:pt x="640800" y="3426647"/>
                </a:lnTo>
                <a:lnTo>
                  <a:pt x="535" y="4066911"/>
                </a:lnTo>
                <a:lnTo>
                  <a:pt x="535" y="914400"/>
                </a:lnTo>
                <a:lnTo>
                  <a:pt x="0" y="91440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73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dirty="0" err="1"/>
          </a:p>
        </p:txBody>
      </p:sp>
      <p:sp>
        <p:nvSpPr>
          <p:cNvPr id="125" name="Полилиния: фигура 124">
            <a:extLst>
              <a:ext uri="{FF2B5EF4-FFF2-40B4-BE49-F238E27FC236}">
                <a16:creationId xmlns:a16="http://schemas.microsoft.com/office/drawing/2014/main" xmlns="" id="{091B8521-7793-4693-B444-4C03B3B4A9CD}"/>
              </a:ext>
            </a:extLst>
          </p:cNvPr>
          <p:cNvSpPr/>
          <p:nvPr userDrawn="1"/>
        </p:nvSpPr>
        <p:spPr>
          <a:xfrm>
            <a:off x="-1" y="1"/>
            <a:ext cx="241108" cy="4816587"/>
          </a:xfrm>
          <a:custGeom>
            <a:avLst/>
            <a:gdLst>
              <a:gd name="connsiteX0" fmla="*/ 0 w 241108"/>
              <a:gd name="connsiteY0" fmla="*/ 0 h 4816587"/>
              <a:gd name="connsiteX1" fmla="*/ 241108 w 241108"/>
              <a:gd name="connsiteY1" fmla="*/ 0 h 4816587"/>
              <a:gd name="connsiteX2" fmla="*/ 241108 w 241108"/>
              <a:gd name="connsiteY2" fmla="*/ 870342 h 4816587"/>
              <a:gd name="connsiteX3" fmla="*/ 241107 w 241108"/>
              <a:gd name="connsiteY3" fmla="*/ 870342 h 4816587"/>
              <a:gd name="connsiteX4" fmla="*/ 241107 w 241108"/>
              <a:gd name="connsiteY4" fmla="*/ 1211052 h 4816587"/>
              <a:gd name="connsiteX5" fmla="*/ 239844 w 241108"/>
              <a:gd name="connsiteY5" fmla="*/ 1211052 h 4816587"/>
              <a:gd name="connsiteX6" fmla="*/ 239844 w 241108"/>
              <a:gd name="connsiteY6" fmla="*/ 4576743 h 4816587"/>
              <a:gd name="connsiteX7" fmla="*/ 0 w 241108"/>
              <a:gd name="connsiteY7" fmla="*/ 4816587 h 481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1108" h="4816587">
                <a:moveTo>
                  <a:pt x="0" y="0"/>
                </a:moveTo>
                <a:lnTo>
                  <a:pt x="241108" y="0"/>
                </a:lnTo>
                <a:lnTo>
                  <a:pt x="241108" y="870342"/>
                </a:lnTo>
                <a:lnTo>
                  <a:pt x="241107" y="870342"/>
                </a:lnTo>
                <a:lnTo>
                  <a:pt x="241107" y="1211052"/>
                </a:lnTo>
                <a:lnTo>
                  <a:pt x="239844" y="1211052"/>
                </a:lnTo>
                <a:lnTo>
                  <a:pt x="239844" y="4576743"/>
                </a:lnTo>
                <a:lnTo>
                  <a:pt x="0" y="4816587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73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/>
          </a:p>
        </p:txBody>
      </p:sp>
      <p:grpSp>
        <p:nvGrpSpPr>
          <p:cNvPr id="8" name="Рисунок 3">
            <a:extLst>
              <a:ext uri="{FF2B5EF4-FFF2-40B4-BE49-F238E27FC236}">
                <a16:creationId xmlns:a16="http://schemas.microsoft.com/office/drawing/2014/main" xmlns="" id="{D663A8F4-12F9-49EE-A891-BBC78F6B8D5D}"/>
              </a:ext>
            </a:extLst>
          </p:cNvPr>
          <p:cNvGrpSpPr/>
          <p:nvPr userDrawn="1"/>
        </p:nvGrpSpPr>
        <p:grpSpPr>
          <a:xfrm>
            <a:off x="403202" y="471830"/>
            <a:ext cx="3161334" cy="984619"/>
            <a:chOff x="2690812" y="2366100"/>
            <a:chExt cx="6807279" cy="2120173"/>
          </a:xfrm>
          <a:solidFill>
            <a:srgbClr val="FFFFFF"/>
          </a:solidFill>
        </p:grpSpPr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xmlns="" id="{9EB08345-EDEA-4E5F-8C73-ECA9ED5D8D65}"/>
                </a:ext>
              </a:extLst>
            </p:cNvPr>
            <p:cNvSpPr/>
            <p:nvPr/>
          </p:nvSpPr>
          <p:spPr>
            <a:xfrm>
              <a:off x="2690812" y="3224212"/>
              <a:ext cx="6390322" cy="1262062"/>
            </a:xfrm>
            <a:custGeom>
              <a:avLst/>
              <a:gdLst>
                <a:gd name="connsiteX0" fmla="*/ 446723 w 6390322"/>
                <a:gd name="connsiteY0" fmla="*/ 950595 h 1262062"/>
                <a:gd name="connsiteX1" fmla="*/ 0 w 6390322"/>
                <a:gd name="connsiteY1" fmla="*/ 480060 h 1262062"/>
                <a:gd name="connsiteX2" fmla="*/ 488633 w 6390322"/>
                <a:gd name="connsiteY2" fmla="*/ 0 h 1262062"/>
                <a:gd name="connsiteX3" fmla="*/ 700088 w 6390322"/>
                <a:gd name="connsiteY3" fmla="*/ 41910 h 1262062"/>
                <a:gd name="connsiteX4" fmla="*/ 700088 w 6390322"/>
                <a:gd name="connsiteY4" fmla="*/ 212408 h 1262062"/>
                <a:gd name="connsiteX5" fmla="*/ 495300 w 6390322"/>
                <a:gd name="connsiteY5" fmla="*/ 155258 h 1262062"/>
                <a:gd name="connsiteX6" fmla="*/ 213360 w 6390322"/>
                <a:gd name="connsiteY6" fmla="*/ 466725 h 1262062"/>
                <a:gd name="connsiteX7" fmla="*/ 477203 w 6390322"/>
                <a:gd name="connsiteY7" fmla="*/ 785813 h 1262062"/>
                <a:gd name="connsiteX8" fmla="*/ 681990 w 6390322"/>
                <a:gd name="connsiteY8" fmla="*/ 726758 h 1262062"/>
                <a:gd name="connsiteX9" fmla="*/ 733425 w 6390322"/>
                <a:gd name="connsiteY9" fmla="*/ 864870 h 1262062"/>
                <a:gd name="connsiteX10" fmla="*/ 446723 w 6390322"/>
                <a:gd name="connsiteY10" fmla="*/ 950595 h 1262062"/>
                <a:gd name="connsiteX11" fmla="*/ 3697605 w 6390322"/>
                <a:gd name="connsiteY11" fmla="*/ 950595 h 1262062"/>
                <a:gd name="connsiteX12" fmla="*/ 3373755 w 6390322"/>
                <a:gd name="connsiteY12" fmla="*/ 605790 h 1262062"/>
                <a:gd name="connsiteX13" fmla="*/ 3712845 w 6390322"/>
                <a:gd name="connsiteY13" fmla="*/ 257175 h 1262062"/>
                <a:gd name="connsiteX14" fmla="*/ 3879533 w 6390322"/>
                <a:gd name="connsiteY14" fmla="*/ 295275 h 1262062"/>
                <a:gd name="connsiteX15" fmla="*/ 3879533 w 6390322"/>
                <a:gd name="connsiteY15" fmla="*/ 445770 h 1262062"/>
                <a:gd name="connsiteX16" fmla="*/ 3740468 w 6390322"/>
                <a:gd name="connsiteY16" fmla="*/ 399097 h 1262062"/>
                <a:gd name="connsiteX17" fmla="*/ 3560445 w 6390322"/>
                <a:gd name="connsiteY17" fmla="*/ 596265 h 1262062"/>
                <a:gd name="connsiteX18" fmla="*/ 3737610 w 6390322"/>
                <a:gd name="connsiteY18" fmla="*/ 802005 h 1262062"/>
                <a:gd name="connsiteX19" fmla="*/ 3866198 w 6390322"/>
                <a:gd name="connsiteY19" fmla="*/ 762000 h 1262062"/>
                <a:gd name="connsiteX20" fmla="*/ 3911918 w 6390322"/>
                <a:gd name="connsiteY20" fmla="*/ 886778 h 1262062"/>
                <a:gd name="connsiteX21" fmla="*/ 3697605 w 6390322"/>
                <a:gd name="connsiteY21" fmla="*/ 950595 h 1262062"/>
                <a:gd name="connsiteX22" fmla="*/ 4292918 w 6390322"/>
                <a:gd name="connsiteY22" fmla="*/ 421005 h 1262062"/>
                <a:gd name="connsiteX23" fmla="*/ 4292918 w 6390322"/>
                <a:gd name="connsiteY23" fmla="*/ 937260 h 1262062"/>
                <a:gd name="connsiteX24" fmla="*/ 4102418 w 6390322"/>
                <a:gd name="connsiteY24" fmla="*/ 937260 h 1262062"/>
                <a:gd name="connsiteX25" fmla="*/ 4102418 w 6390322"/>
                <a:gd name="connsiteY25" fmla="*/ 421005 h 1262062"/>
                <a:gd name="connsiteX26" fmla="*/ 3917633 w 6390322"/>
                <a:gd name="connsiteY26" fmla="*/ 421005 h 1262062"/>
                <a:gd name="connsiteX27" fmla="*/ 3917633 w 6390322"/>
                <a:gd name="connsiteY27" fmla="*/ 270510 h 1262062"/>
                <a:gd name="connsiteX28" fmla="*/ 4501515 w 6390322"/>
                <a:gd name="connsiteY28" fmla="*/ 270510 h 1262062"/>
                <a:gd name="connsiteX29" fmla="*/ 4460558 w 6390322"/>
                <a:gd name="connsiteY29" fmla="*/ 421005 h 1262062"/>
                <a:gd name="connsiteX30" fmla="*/ 4292918 w 6390322"/>
                <a:gd name="connsiteY30" fmla="*/ 421005 h 1262062"/>
                <a:gd name="connsiteX31" fmla="*/ 5212080 w 6390322"/>
                <a:gd name="connsiteY31" fmla="*/ 348615 h 1262062"/>
                <a:gd name="connsiteX32" fmla="*/ 5160645 w 6390322"/>
                <a:gd name="connsiteY32" fmla="*/ 758190 h 1262062"/>
                <a:gd name="connsiteX33" fmla="*/ 5072063 w 6390322"/>
                <a:gd name="connsiteY33" fmla="*/ 809625 h 1262062"/>
                <a:gd name="connsiteX34" fmla="*/ 5124450 w 6390322"/>
                <a:gd name="connsiteY34" fmla="*/ 950595 h 1262062"/>
                <a:gd name="connsiteX35" fmla="*/ 5281613 w 6390322"/>
                <a:gd name="connsiteY35" fmla="*/ 884872 h 1262062"/>
                <a:gd name="connsiteX36" fmla="*/ 5371148 w 6390322"/>
                <a:gd name="connsiteY36" fmla="*/ 670560 h 1262062"/>
                <a:gd name="connsiteX37" fmla="*/ 5384483 w 6390322"/>
                <a:gd name="connsiteY37" fmla="*/ 454342 h 1262062"/>
                <a:gd name="connsiteX38" fmla="*/ 5384483 w 6390322"/>
                <a:gd name="connsiteY38" fmla="*/ 421005 h 1262062"/>
                <a:gd name="connsiteX39" fmla="*/ 5534025 w 6390322"/>
                <a:gd name="connsiteY39" fmla="*/ 421005 h 1262062"/>
                <a:gd name="connsiteX40" fmla="*/ 5534025 w 6390322"/>
                <a:gd name="connsiteY40" fmla="*/ 937260 h 1262062"/>
                <a:gd name="connsiteX41" fmla="*/ 5724525 w 6390322"/>
                <a:gd name="connsiteY41" fmla="*/ 937260 h 1262062"/>
                <a:gd name="connsiteX42" fmla="*/ 5724525 w 6390322"/>
                <a:gd name="connsiteY42" fmla="*/ 270510 h 1262062"/>
                <a:gd name="connsiteX43" fmla="*/ 5213033 w 6390322"/>
                <a:gd name="connsiteY43" fmla="*/ 270510 h 1262062"/>
                <a:gd name="connsiteX44" fmla="*/ 5213033 w 6390322"/>
                <a:gd name="connsiteY44" fmla="*/ 348615 h 1262062"/>
                <a:gd name="connsiteX45" fmla="*/ 3056573 w 6390322"/>
                <a:gd name="connsiteY45" fmla="*/ 257175 h 1262062"/>
                <a:gd name="connsiteX46" fmla="*/ 2876550 w 6390322"/>
                <a:gd name="connsiteY46" fmla="*/ 331470 h 1262062"/>
                <a:gd name="connsiteX47" fmla="*/ 2855595 w 6390322"/>
                <a:gd name="connsiteY47" fmla="*/ 270510 h 1262062"/>
                <a:gd name="connsiteX48" fmla="*/ 2695575 w 6390322"/>
                <a:gd name="connsiteY48" fmla="*/ 270510 h 1262062"/>
                <a:gd name="connsiteX49" fmla="*/ 2695575 w 6390322"/>
                <a:gd name="connsiteY49" fmla="*/ 1262063 h 1262062"/>
                <a:gd name="connsiteX50" fmla="*/ 2886075 w 6390322"/>
                <a:gd name="connsiteY50" fmla="*/ 1203960 h 1262062"/>
                <a:gd name="connsiteX51" fmla="*/ 2886075 w 6390322"/>
                <a:gd name="connsiteY51" fmla="*/ 922972 h 1262062"/>
                <a:gd name="connsiteX52" fmla="*/ 3013710 w 6390322"/>
                <a:gd name="connsiteY52" fmla="*/ 950595 h 1262062"/>
                <a:gd name="connsiteX53" fmla="*/ 3328988 w 6390322"/>
                <a:gd name="connsiteY53" fmla="*/ 584835 h 1262062"/>
                <a:gd name="connsiteX54" fmla="*/ 3056573 w 6390322"/>
                <a:gd name="connsiteY54" fmla="*/ 257175 h 1262062"/>
                <a:gd name="connsiteX55" fmla="*/ 2967990 w 6390322"/>
                <a:gd name="connsiteY55" fmla="*/ 812483 h 1262062"/>
                <a:gd name="connsiteX56" fmla="*/ 2886075 w 6390322"/>
                <a:gd name="connsiteY56" fmla="*/ 785813 h 1262062"/>
                <a:gd name="connsiteX57" fmla="*/ 2886075 w 6390322"/>
                <a:gd name="connsiteY57" fmla="*/ 470535 h 1262062"/>
                <a:gd name="connsiteX58" fmla="*/ 3018473 w 6390322"/>
                <a:gd name="connsiteY58" fmla="*/ 395288 h 1262062"/>
                <a:gd name="connsiteX59" fmla="*/ 3140393 w 6390322"/>
                <a:gd name="connsiteY59" fmla="*/ 581978 h 1262062"/>
                <a:gd name="connsiteX60" fmla="*/ 2967990 w 6390322"/>
                <a:gd name="connsiteY60" fmla="*/ 812483 h 1262062"/>
                <a:gd name="connsiteX61" fmla="*/ 4774883 w 6390322"/>
                <a:gd name="connsiteY61" fmla="*/ 257175 h 1262062"/>
                <a:gd name="connsiteX62" fmla="*/ 4507230 w 6390322"/>
                <a:gd name="connsiteY62" fmla="*/ 330517 h 1262062"/>
                <a:gd name="connsiteX63" fmla="*/ 4564380 w 6390322"/>
                <a:gd name="connsiteY63" fmla="*/ 445770 h 1262062"/>
                <a:gd name="connsiteX64" fmla="*/ 4733925 w 6390322"/>
                <a:gd name="connsiteY64" fmla="*/ 401003 h 1262062"/>
                <a:gd name="connsiteX65" fmla="*/ 4858703 w 6390322"/>
                <a:gd name="connsiteY65" fmla="*/ 500063 h 1262062"/>
                <a:gd name="connsiteX66" fmla="*/ 4858703 w 6390322"/>
                <a:gd name="connsiteY66" fmla="*/ 511492 h 1262062"/>
                <a:gd name="connsiteX67" fmla="*/ 4743450 w 6390322"/>
                <a:gd name="connsiteY67" fmla="*/ 516255 h 1262062"/>
                <a:gd name="connsiteX68" fmla="*/ 4461510 w 6390322"/>
                <a:gd name="connsiteY68" fmla="*/ 735330 h 1262062"/>
                <a:gd name="connsiteX69" fmla="*/ 4683443 w 6390322"/>
                <a:gd name="connsiteY69" fmla="*/ 951547 h 1262062"/>
                <a:gd name="connsiteX70" fmla="*/ 4871085 w 6390322"/>
                <a:gd name="connsiteY70" fmla="*/ 880110 h 1262062"/>
                <a:gd name="connsiteX71" fmla="*/ 4900613 w 6390322"/>
                <a:gd name="connsiteY71" fmla="*/ 938213 h 1262062"/>
                <a:gd name="connsiteX72" fmla="*/ 5049203 w 6390322"/>
                <a:gd name="connsiteY72" fmla="*/ 938213 h 1262062"/>
                <a:gd name="connsiteX73" fmla="*/ 5049203 w 6390322"/>
                <a:gd name="connsiteY73" fmla="*/ 504825 h 1262062"/>
                <a:gd name="connsiteX74" fmla="*/ 4774883 w 6390322"/>
                <a:gd name="connsiteY74" fmla="*/ 257175 h 1262062"/>
                <a:gd name="connsiteX75" fmla="*/ 4859655 w 6390322"/>
                <a:gd name="connsiteY75" fmla="*/ 771525 h 1262062"/>
                <a:gd name="connsiteX76" fmla="*/ 4752975 w 6390322"/>
                <a:gd name="connsiteY76" fmla="*/ 802005 h 1262062"/>
                <a:gd name="connsiteX77" fmla="*/ 4652010 w 6390322"/>
                <a:gd name="connsiteY77" fmla="*/ 719138 h 1262062"/>
                <a:gd name="connsiteX78" fmla="*/ 4772978 w 6390322"/>
                <a:gd name="connsiteY78" fmla="*/ 638175 h 1262062"/>
                <a:gd name="connsiteX79" fmla="*/ 4859655 w 6390322"/>
                <a:gd name="connsiteY79" fmla="*/ 635318 h 1262062"/>
                <a:gd name="connsiteX80" fmla="*/ 4859655 w 6390322"/>
                <a:gd name="connsiteY80" fmla="*/ 771525 h 1262062"/>
                <a:gd name="connsiteX81" fmla="*/ 6093143 w 6390322"/>
                <a:gd name="connsiteY81" fmla="*/ 486728 h 1262062"/>
                <a:gd name="connsiteX82" fmla="*/ 5995035 w 6390322"/>
                <a:gd name="connsiteY82" fmla="*/ 486728 h 1262062"/>
                <a:gd name="connsiteX83" fmla="*/ 5995035 w 6390322"/>
                <a:gd name="connsiteY83" fmla="*/ 240983 h 1262062"/>
                <a:gd name="connsiteX84" fmla="*/ 5804535 w 6390322"/>
                <a:gd name="connsiteY84" fmla="*/ 292417 h 1262062"/>
                <a:gd name="connsiteX85" fmla="*/ 5804535 w 6390322"/>
                <a:gd name="connsiteY85" fmla="*/ 937260 h 1262062"/>
                <a:gd name="connsiteX86" fmla="*/ 6048375 w 6390322"/>
                <a:gd name="connsiteY86" fmla="*/ 937260 h 1262062"/>
                <a:gd name="connsiteX87" fmla="*/ 6390323 w 6390322"/>
                <a:gd name="connsiteY87" fmla="*/ 705803 h 1262062"/>
                <a:gd name="connsiteX88" fmla="*/ 6093143 w 6390322"/>
                <a:gd name="connsiteY88" fmla="*/ 486728 h 1262062"/>
                <a:gd name="connsiteX89" fmla="*/ 6061710 w 6390322"/>
                <a:gd name="connsiteY89" fmla="*/ 805815 h 1262062"/>
                <a:gd name="connsiteX90" fmla="*/ 5995988 w 6390322"/>
                <a:gd name="connsiteY90" fmla="*/ 805815 h 1262062"/>
                <a:gd name="connsiteX91" fmla="*/ 5995988 w 6390322"/>
                <a:gd name="connsiteY91" fmla="*/ 619125 h 1262062"/>
                <a:gd name="connsiteX92" fmla="*/ 6059805 w 6390322"/>
                <a:gd name="connsiteY92" fmla="*/ 619125 h 1262062"/>
                <a:gd name="connsiteX93" fmla="*/ 6200775 w 6390322"/>
                <a:gd name="connsiteY93" fmla="*/ 708660 h 1262062"/>
                <a:gd name="connsiteX94" fmla="*/ 6061710 w 6390322"/>
                <a:gd name="connsiteY94" fmla="*/ 805815 h 1262062"/>
                <a:gd name="connsiteX95" fmla="*/ 1842135 w 6390322"/>
                <a:gd name="connsiteY95" fmla="*/ 574358 h 1262062"/>
                <a:gd name="connsiteX96" fmla="*/ 1842135 w 6390322"/>
                <a:gd name="connsiteY96" fmla="*/ 568643 h 1262062"/>
                <a:gd name="connsiteX97" fmla="*/ 1955483 w 6390322"/>
                <a:gd name="connsiteY97" fmla="*/ 427672 h 1262062"/>
                <a:gd name="connsiteX98" fmla="*/ 1782128 w 6390322"/>
                <a:gd name="connsiteY98" fmla="*/ 274320 h 1262062"/>
                <a:gd name="connsiteX99" fmla="*/ 1665923 w 6390322"/>
                <a:gd name="connsiteY99" fmla="*/ 270510 h 1262062"/>
                <a:gd name="connsiteX100" fmla="*/ 1394460 w 6390322"/>
                <a:gd name="connsiteY100" fmla="*/ 270510 h 1262062"/>
                <a:gd name="connsiteX101" fmla="*/ 1394460 w 6390322"/>
                <a:gd name="connsiteY101" fmla="*/ 937260 h 1262062"/>
                <a:gd name="connsiteX102" fmla="*/ 1623060 w 6390322"/>
                <a:gd name="connsiteY102" fmla="*/ 937260 h 1262062"/>
                <a:gd name="connsiteX103" fmla="*/ 1715453 w 6390322"/>
                <a:gd name="connsiteY103" fmla="*/ 936308 h 1262062"/>
                <a:gd name="connsiteX104" fmla="*/ 1984058 w 6390322"/>
                <a:gd name="connsiteY104" fmla="*/ 732472 h 1262062"/>
                <a:gd name="connsiteX105" fmla="*/ 1842135 w 6390322"/>
                <a:gd name="connsiteY105" fmla="*/ 574358 h 1262062"/>
                <a:gd name="connsiteX106" fmla="*/ 1588770 w 6390322"/>
                <a:gd name="connsiteY106" fmla="*/ 397192 h 1262062"/>
                <a:gd name="connsiteX107" fmla="*/ 1666875 w 6390322"/>
                <a:gd name="connsiteY107" fmla="*/ 397192 h 1262062"/>
                <a:gd name="connsiteX108" fmla="*/ 1773555 w 6390322"/>
                <a:gd name="connsiteY108" fmla="*/ 461963 h 1262062"/>
                <a:gd name="connsiteX109" fmla="*/ 1646873 w 6390322"/>
                <a:gd name="connsiteY109" fmla="*/ 529590 h 1262062"/>
                <a:gd name="connsiteX110" fmla="*/ 1588770 w 6390322"/>
                <a:gd name="connsiteY110" fmla="*/ 529590 h 1262062"/>
                <a:gd name="connsiteX111" fmla="*/ 1588770 w 6390322"/>
                <a:gd name="connsiteY111" fmla="*/ 397192 h 1262062"/>
                <a:gd name="connsiteX112" fmla="*/ 1662113 w 6390322"/>
                <a:gd name="connsiteY112" fmla="*/ 810578 h 1262062"/>
                <a:gd name="connsiteX113" fmla="*/ 1584008 w 6390322"/>
                <a:gd name="connsiteY113" fmla="*/ 810578 h 1262062"/>
                <a:gd name="connsiteX114" fmla="*/ 1584008 w 6390322"/>
                <a:gd name="connsiteY114" fmla="*/ 646747 h 1262062"/>
                <a:gd name="connsiteX115" fmla="*/ 1652588 w 6390322"/>
                <a:gd name="connsiteY115" fmla="*/ 646747 h 1262062"/>
                <a:gd name="connsiteX116" fmla="*/ 1792605 w 6390322"/>
                <a:gd name="connsiteY116" fmla="*/ 727710 h 1262062"/>
                <a:gd name="connsiteX117" fmla="*/ 1662113 w 6390322"/>
                <a:gd name="connsiteY117" fmla="*/ 810578 h 1262062"/>
                <a:gd name="connsiteX118" fmla="*/ 1332548 w 6390322"/>
                <a:gd name="connsiteY118" fmla="*/ 598170 h 1262062"/>
                <a:gd name="connsiteX119" fmla="*/ 1023938 w 6390322"/>
                <a:gd name="connsiteY119" fmla="*/ 257175 h 1262062"/>
                <a:gd name="connsiteX120" fmla="*/ 712470 w 6390322"/>
                <a:gd name="connsiteY120" fmla="*/ 605790 h 1262062"/>
                <a:gd name="connsiteX121" fmla="*/ 1047750 w 6390322"/>
                <a:gd name="connsiteY121" fmla="*/ 950595 h 1262062"/>
                <a:gd name="connsiteX122" fmla="*/ 1310640 w 6390322"/>
                <a:gd name="connsiteY122" fmla="*/ 874395 h 1262062"/>
                <a:gd name="connsiteX123" fmla="*/ 1268730 w 6390322"/>
                <a:gd name="connsiteY123" fmla="*/ 754380 h 1262062"/>
                <a:gd name="connsiteX124" fmla="*/ 1080135 w 6390322"/>
                <a:gd name="connsiteY124" fmla="*/ 802005 h 1262062"/>
                <a:gd name="connsiteX125" fmla="*/ 902970 w 6390322"/>
                <a:gd name="connsiteY125" fmla="*/ 656272 h 1262062"/>
                <a:gd name="connsiteX126" fmla="*/ 1333500 w 6390322"/>
                <a:gd name="connsiteY126" fmla="*/ 656272 h 1262062"/>
                <a:gd name="connsiteX127" fmla="*/ 1333500 w 6390322"/>
                <a:gd name="connsiteY127" fmla="*/ 598170 h 1262062"/>
                <a:gd name="connsiteX128" fmla="*/ 898208 w 6390322"/>
                <a:gd name="connsiteY128" fmla="*/ 524828 h 1262062"/>
                <a:gd name="connsiteX129" fmla="*/ 1018223 w 6390322"/>
                <a:gd name="connsiteY129" fmla="*/ 395288 h 1262062"/>
                <a:gd name="connsiteX130" fmla="*/ 1138238 w 6390322"/>
                <a:gd name="connsiteY130" fmla="*/ 524828 h 1262062"/>
                <a:gd name="connsiteX131" fmla="*/ 898208 w 6390322"/>
                <a:gd name="connsiteY131" fmla="*/ 524828 h 1262062"/>
                <a:gd name="connsiteX132" fmla="*/ 2642235 w 6390322"/>
                <a:gd name="connsiteY132" fmla="*/ 598170 h 1262062"/>
                <a:gd name="connsiteX133" fmla="*/ 2333625 w 6390322"/>
                <a:gd name="connsiteY133" fmla="*/ 257175 h 1262062"/>
                <a:gd name="connsiteX134" fmla="*/ 2022158 w 6390322"/>
                <a:gd name="connsiteY134" fmla="*/ 605790 h 1262062"/>
                <a:gd name="connsiteX135" fmla="*/ 2357438 w 6390322"/>
                <a:gd name="connsiteY135" fmla="*/ 950595 h 1262062"/>
                <a:gd name="connsiteX136" fmla="*/ 2620328 w 6390322"/>
                <a:gd name="connsiteY136" fmla="*/ 874395 h 1262062"/>
                <a:gd name="connsiteX137" fmla="*/ 2578418 w 6390322"/>
                <a:gd name="connsiteY137" fmla="*/ 754380 h 1262062"/>
                <a:gd name="connsiteX138" fmla="*/ 2389823 w 6390322"/>
                <a:gd name="connsiteY138" fmla="*/ 802005 h 1262062"/>
                <a:gd name="connsiteX139" fmla="*/ 2212658 w 6390322"/>
                <a:gd name="connsiteY139" fmla="*/ 656272 h 1262062"/>
                <a:gd name="connsiteX140" fmla="*/ 2643188 w 6390322"/>
                <a:gd name="connsiteY140" fmla="*/ 656272 h 1262062"/>
                <a:gd name="connsiteX141" fmla="*/ 2643188 w 6390322"/>
                <a:gd name="connsiteY141" fmla="*/ 598170 h 1262062"/>
                <a:gd name="connsiteX142" fmla="*/ 2207895 w 6390322"/>
                <a:gd name="connsiteY142" fmla="*/ 524828 h 1262062"/>
                <a:gd name="connsiteX143" fmla="*/ 2327910 w 6390322"/>
                <a:gd name="connsiteY143" fmla="*/ 395288 h 1262062"/>
                <a:gd name="connsiteX144" fmla="*/ 2447925 w 6390322"/>
                <a:gd name="connsiteY144" fmla="*/ 524828 h 1262062"/>
                <a:gd name="connsiteX145" fmla="*/ 2207895 w 6390322"/>
                <a:gd name="connsiteY145" fmla="*/ 524828 h 1262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6390322" h="1262062">
                  <a:moveTo>
                    <a:pt x="446723" y="950595"/>
                  </a:moveTo>
                  <a:cubicBezTo>
                    <a:pt x="157163" y="950595"/>
                    <a:pt x="0" y="741997"/>
                    <a:pt x="0" y="480060"/>
                  </a:cubicBezTo>
                  <a:cubicBezTo>
                    <a:pt x="0" y="216217"/>
                    <a:pt x="184785" y="0"/>
                    <a:pt x="488633" y="0"/>
                  </a:cubicBezTo>
                  <a:cubicBezTo>
                    <a:pt x="569595" y="0"/>
                    <a:pt x="639128" y="10477"/>
                    <a:pt x="700088" y="41910"/>
                  </a:cubicBezTo>
                  <a:lnTo>
                    <a:pt x="700088" y="212408"/>
                  </a:lnTo>
                  <a:cubicBezTo>
                    <a:pt x="619125" y="164783"/>
                    <a:pt x="555308" y="155258"/>
                    <a:pt x="495300" y="155258"/>
                  </a:cubicBezTo>
                  <a:cubicBezTo>
                    <a:pt x="289560" y="155258"/>
                    <a:pt x="213360" y="306705"/>
                    <a:pt x="213360" y="466725"/>
                  </a:cubicBezTo>
                  <a:cubicBezTo>
                    <a:pt x="213360" y="644843"/>
                    <a:pt x="309563" y="785813"/>
                    <a:pt x="477203" y="785813"/>
                  </a:cubicBezTo>
                  <a:cubicBezTo>
                    <a:pt x="551498" y="785813"/>
                    <a:pt x="610553" y="764858"/>
                    <a:pt x="681990" y="726758"/>
                  </a:cubicBezTo>
                  <a:lnTo>
                    <a:pt x="733425" y="864870"/>
                  </a:lnTo>
                  <a:cubicBezTo>
                    <a:pt x="625793" y="933450"/>
                    <a:pt x="534353" y="950595"/>
                    <a:pt x="446723" y="950595"/>
                  </a:cubicBezTo>
                  <a:moveTo>
                    <a:pt x="3697605" y="950595"/>
                  </a:moveTo>
                  <a:cubicBezTo>
                    <a:pt x="3483293" y="950595"/>
                    <a:pt x="3373755" y="793433"/>
                    <a:pt x="3373755" y="605790"/>
                  </a:cubicBezTo>
                  <a:cubicBezTo>
                    <a:pt x="3373755" y="396240"/>
                    <a:pt x="3518535" y="257175"/>
                    <a:pt x="3712845" y="257175"/>
                  </a:cubicBezTo>
                  <a:cubicBezTo>
                    <a:pt x="3798570" y="257175"/>
                    <a:pt x="3843338" y="274320"/>
                    <a:pt x="3879533" y="295275"/>
                  </a:cubicBezTo>
                  <a:lnTo>
                    <a:pt x="3879533" y="445770"/>
                  </a:lnTo>
                  <a:cubicBezTo>
                    <a:pt x="3831908" y="411480"/>
                    <a:pt x="3793808" y="399097"/>
                    <a:pt x="3740468" y="399097"/>
                  </a:cubicBezTo>
                  <a:cubicBezTo>
                    <a:pt x="3630930" y="399097"/>
                    <a:pt x="3560445" y="480060"/>
                    <a:pt x="3560445" y="596265"/>
                  </a:cubicBezTo>
                  <a:cubicBezTo>
                    <a:pt x="3560445" y="700088"/>
                    <a:pt x="3614738" y="802005"/>
                    <a:pt x="3737610" y="802005"/>
                  </a:cubicBezTo>
                  <a:cubicBezTo>
                    <a:pt x="3771900" y="802005"/>
                    <a:pt x="3817620" y="786765"/>
                    <a:pt x="3866198" y="762000"/>
                  </a:cubicBezTo>
                  <a:lnTo>
                    <a:pt x="3911918" y="886778"/>
                  </a:lnTo>
                  <a:cubicBezTo>
                    <a:pt x="3857625" y="923925"/>
                    <a:pt x="3765233" y="950595"/>
                    <a:pt x="3697605" y="950595"/>
                  </a:cubicBezTo>
                  <a:moveTo>
                    <a:pt x="4292918" y="421005"/>
                  </a:moveTo>
                  <a:lnTo>
                    <a:pt x="4292918" y="937260"/>
                  </a:lnTo>
                  <a:lnTo>
                    <a:pt x="4102418" y="937260"/>
                  </a:lnTo>
                  <a:lnTo>
                    <a:pt x="4102418" y="421005"/>
                  </a:lnTo>
                  <a:lnTo>
                    <a:pt x="3917633" y="421005"/>
                  </a:lnTo>
                  <a:lnTo>
                    <a:pt x="3917633" y="270510"/>
                  </a:lnTo>
                  <a:lnTo>
                    <a:pt x="4501515" y="270510"/>
                  </a:lnTo>
                  <a:lnTo>
                    <a:pt x="4460558" y="421005"/>
                  </a:lnTo>
                  <a:lnTo>
                    <a:pt x="4292918" y="421005"/>
                  </a:lnTo>
                  <a:close/>
                  <a:moveTo>
                    <a:pt x="5212080" y="348615"/>
                  </a:moveTo>
                  <a:cubicBezTo>
                    <a:pt x="5212080" y="581025"/>
                    <a:pt x="5202555" y="701993"/>
                    <a:pt x="5160645" y="758190"/>
                  </a:cubicBezTo>
                  <a:cubicBezTo>
                    <a:pt x="5139690" y="785813"/>
                    <a:pt x="5106353" y="804863"/>
                    <a:pt x="5072063" y="809625"/>
                  </a:cubicBezTo>
                  <a:lnTo>
                    <a:pt x="5124450" y="950595"/>
                  </a:lnTo>
                  <a:cubicBezTo>
                    <a:pt x="5168265" y="949643"/>
                    <a:pt x="5234940" y="930593"/>
                    <a:pt x="5281613" y="884872"/>
                  </a:cubicBezTo>
                  <a:cubicBezTo>
                    <a:pt x="5342573" y="825818"/>
                    <a:pt x="5362575" y="750570"/>
                    <a:pt x="5371148" y="670560"/>
                  </a:cubicBezTo>
                  <a:cubicBezTo>
                    <a:pt x="5378768" y="602933"/>
                    <a:pt x="5384483" y="523875"/>
                    <a:pt x="5384483" y="454342"/>
                  </a:cubicBezTo>
                  <a:lnTo>
                    <a:pt x="5384483" y="421005"/>
                  </a:lnTo>
                  <a:lnTo>
                    <a:pt x="5534025" y="421005"/>
                  </a:lnTo>
                  <a:lnTo>
                    <a:pt x="5534025" y="937260"/>
                  </a:lnTo>
                  <a:lnTo>
                    <a:pt x="5724525" y="937260"/>
                  </a:lnTo>
                  <a:lnTo>
                    <a:pt x="5724525" y="270510"/>
                  </a:lnTo>
                  <a:lnTo>
                    <a:pt x="5213033" y="270510"/>
                  </a:lnTo>
                  <a:lnTo>
                    <a:pt x="5213033" y="348615"/>
                  </a:lnTo>
                  <a:close/>
                  <a:moveTo>
                    <a:pt x="3056573" y="257175"/>
                  </a:moveTo>
                  <a:cubicBezTo>
                    <a:pt x="2982278" y="257175"/>
                    <a:pt x="2926080" y="293370"/>
                    <a:pt x="2876550" y="331470"/>
                  </a:cubicBezTo>
                  <a:lnTo>
                    <a:pt x="2855595" y="270510"/>
                  </a:lnTo>
                  <a:lnTo>
                    <a:pt x="2695575" y="270510"/>
                  </a:lnTo>
                  <a:lnTo>
                    <a:pt x="2695575" y="1262063"/>
                  </a:lnTo>
                  <a:lnTo>
                    <a:pt x="2886075" y="1203960"/>
                  </a:lnTo>
                  <a:lnTo>
                    <a:pt x="2886075" y="922972"/>
                  </a:lnTo>
                  <a:cubicBezTo>
                    <a:pt x="2920365" y="941070"/>
                    <a:pt x="2965133" y="950595"/>
                    <a:pt x="3013710" y="950595"/>
                  </a:cubicBezTo>
                  <a:cubicBezTo>
                    <a:pt x="3210878" y="950595"/>
                    <a:pt x="3328988" y="782955"/>
                    <a:pt x="3328988" y="584835"/>
                  </a:cubicBezTo>
                  <a:cubicBezTo>
                    <a:pt x="3329940" y="373380"/>
                    <a:pt x="3209925" y="257175"/>
                    <a:pt x="3056573" y="257175"/>
                  </a:cubicBezTo>
                  <a:moveTo>
                    <a:pt x="2967990" y="812483"/>
                  </a:moveTo>
                  <a:cubicBezTo>
                    <a:pt x="2933700" y="812483"/>
                    <a:pt x="2907030" y="800100"/>
                    <a:pt x="2886075" y="785813"/>
                  </a:cubicBezTo>
                  <a:lnTo>
                    <a:pt x="2886075" y="470535"/>
                  </a:lnTo>
                  <a:cubicBezTo>
                    <a:pt x="2908935" y="436245"/>
                    <a:pt x="2967990" y="395288"/>
                    <a:pt x="3018473" y="395288"/>
                  </a:cubicBezTo>
                  <a:cubicBezTo>
                    <a:pt x="3094673" y="395288"/>
                    <a:pt x="3140393" y="443865"/>
                    <a:pt x="3140393" y="581978"/>
                  </a:cubicBezTo>
                  <a:cubicBezTo>
                    <a:pt x="3139440" y="695325"/>
                    <a:pt x="3097530" y="812483"/>
                    <a:pt x="2967990" y="812483"/>
                  </a:cubicBezTo>
                  <a:moveTo>
                    <a:pt x="4774883" y="257175"/>
                  </a:moveTo>
                  <a:cubicBezTo>
                    <a:pt x="4685348" y="257175"/>
                    <a:pt x="4597718" y="271463"/>
                    <a:pt x="4507230" y="330517"/>
                  </a:cubicBezTo>
                  <a:lnTo>
                    <a:pt x="4564380" y="445770"/>
                  </a:lnTo>
                  <a:cubicBezTo>
                    <a:pt x="4609148" y="420053"/>
                    <a:pt x="4667250" y="401003"/>
                    <a:pt x="4733925" y="401003"/>
                  </a:cubicBezTo>
                  <a:cubicBezTo>
                    <a:pt x="4799648" y="401003"/>
                    <a:pt x="4858703" y="430530"/>
                    <a:pt x="4858703" y="500063"/>
                  </a:cubicBezTo>
                  <a:lnTo>
                    <a:pt x="4858703" y="511492"/>
                  </a:lnTo>
                  <a:lnTo>
                    <a:pt x="4743450" y="516255"/>
                  </a:lnTo>
                  <a:cubicBezTo>
                    <a:pt x="4574858" y="521970"/>
                    <a:pt x="4461510" y="595313"/>
                    <a:pt x="4461510" y="735330"/>
                  </a:cubicBezTo>
                  <a:cubicBezTo>
                    <a:pt x="4461510" y="867728"/>
                    <a:pt x="4556760" y="951547"/>
                    <a:pt x="4683443" y="951547"/>
                  </a:cubicBezTo>
                  <a:cubicBezTo>
                    <a:pt x="4769168" y="951547"/>
                    <a:pt x="4828223" y="919163"/>
                    <a:pt x="4871085" y="880110"/>
                  </a:cubicBezTo>
                  <a:lnTo>
                    <a:pt x="4900613" y="938213"/>
                  </a:lnTo>
                  <a:lnTo>
                    <a:pt x="5049203" y="938213"/>
                  </a:lnTo>
                  <a:lnTo>
                    <a:pt x="5049203" y="504825"/>
                  </a:lnTo>
                  <a:cubicBezTo>
                    <a:pt x="5050155" y="328613"/>
                    <a:pt x="4952048" y="257175"/>
                    <a:pt x="4774883" y="257175"/>
                  </a:cubicBezTo>
                  <a:moveTo>
                    <a:pt x="4859655" y="771525"/>
                  </a:moveTo>
                  <a:cubicBezTo>
                    <a:pt x="4841558" y="785813"/>
                    <a:pt x="4803458" y="802005"/>
                    <a:pt x="4752975" y="802005"/>
                  </a:cubicBezTo>
                  <a:cubicBezTo>
                    <a:pt x="4688205" y="802005"/>
                    <a:pt x="4652010" y="769620"/>
                    <a:pt x="4652010" y="719138"/>
                  </a:cubicBezTo>
                  <a:cubicBezTo>
                    <a:pt x="4652010" y="668655"/>
                    <a:pt x="4691063" y="640080"/>
                    <a:pt x="4772978" y="638175"/>
                  </a:cubicBezTo>
                  <a:lnTo>
                    <a:pt x="4859655" y="635318"/>
                  </a:lnTo>
                  <a:lnTo>
                    <a:pt x="4859655" y="771525"/>
                  </a:lnTo>
                  <a:close/>
                  <a:moveTo>
                    <a:pt x="6093143" y="486728"/>
                  </a:moveTo>
                  <a:lnTo>
                    <a:pt x="5995035" y="486728"/>
                  </a:lnTo>
                  <a:lnTo>
                    <a:pt x="5995035" y="240983"/>
                  </a:lnTo>
                  <a:lnTo>
                    <a:pt x="5804535" y="292417"/>
                  </a:lnTo>
                  <a:lnTo>
                    <a:pt x="5804535" y="937260"/>
                  </a:lnTo>
                  <a:lnTo>
                    <a:pt x="6048375" y="937260"/>
                  </a:lnTo>
                  <a:cubicBezTo>
                    <a:pt x="6225540" y="937260"/>
                    <a:pt x="6390323" y="889635"/>
                    <a:pt x="6390323" y="705803"/>
                  </a:cubicBezTo>
                  <a:cubicBezTo>
                    <a:pt x="6390323" y="550545"/>
                    <a:pt x="6256973" y="486728"/>
                    <a:pt x="6093143" y="486728"/>
                  </a:cubicBezTo>
                  <a:moveTo>
                    <a:pt x="6061710" y="805815"/>
                  </a:moveTo>
                  <a:lnTo>
                    <a:pt x="5995988" y="805815"/>
                  </a:lnTo>
                  <a:lnTo>
                    <a:pt x="5995988" y="619125"/>
                  </a:lnTo>
                  <a:lnTo>
                    <a:pt x="6059805" y="619125"/>
                  </a:lnTo>
                  <a:cubicBezTo>
                    <a:pt x="6127433" y="619125"/>
                    <a:pt x="6200775" y="629603"/>
                    <a:pt x="6200775" y="708660"/>
                  </a:cubicBezTo>
                  <a:cubicBezTo>
                    <a:pt x="6200775" y="786765"/>
                    <a:pt x="6136958" y="805815"/>
                    <a:pt x="6061710" y="805815"/>
                  </a:cubicBezTo>
                  <a:moveTo>
                    <a:pt x="1842135" y="574358"/>
                  </a:moveTo>
                  <a:lnTo>
                    <a:pt x="1842135" y="568643"/>
                  </a:lnTo>
                  <a:cubicBezTo>
                    <a:pt x="1904048" y="555308"/>
                    <a:pt x="1955483" y="514350"/>
                    <a:pt x="1955483" y="427672"/>
                  </a:cubicBezTo>
                  <a:cubicBezTo>
                    <a:pt x="1955483" y="323850"/>
                    <a:pt x="1867853" y="285750"/>
                    <a:pt x="1782128" y="274320"/>
                  </a:cubicBezTo>
                  <a:cubicBezTo>
                    <a:pt x="1755458" y="270510"/>
                    <a:pt x="1698308" y="270510"/>
                    <a:pt x="1665923" y="270510"/>
                  </a:cubicBezTo>
                  <a:lnTo>
                    <a:pt x="1394460" y="270510"/>
                  </a:lnTo>
                  <a:lnTo>
                    <a:pt x="1394460" y="937260"/>
                  </a:lnTo>
                  <a:lnTo>
                    <a:pt x="1623060" y="937260"/>
                  </a:lnTo>
                  <a:cubicBezTo>
                    <a:pt x="1647825" y="937260"/>
                    <a:pt x="1685925" y="937260"/>
                    <a:pt x="1715453" y="936308"/>
                  </a:cubicBezTo>
                  <a:cubicBezTo>
                    <a:pt x="1835468" y="930593"/>
                    <a:pt x="1984058" y="887730"/>
                    <a:pt x="1984058" y="732472"/>
                  </a:cubicBezTo>
                  <a:cubicBezTo>
                    <a:pt x="1983105" y="637222"/>
                    <a:pt x="1931670" y="589597"/>
                    <a:pt x="1842135" y="574358"/>
                  </a:cubicBezTo>
                  <a:moveTo>
                    <a:pt x="1588770" y="397192"/>
                  </a:moveTo>
                  <a:lnTo>
                    <a:pt x="1666875" y="397192"/>
                  </a:lnTo>
                  <a:cubicBezTo>
                    <a:pt x="1744980" y="397192"/>
                    <a:pt x="1773555" y="421005"/>
                    <a:pt x="1773555" y="461963"/>
                  </a:cubicBezTo>
                  <a:cubicBezTo>
                    <a:pt x="1773555" y="513397"/>
                    <a:pt x="1725930" y="529590"/>
                    <a:pt x="1646873" y="529590"/>
                  </a:cubicBezTo>
                  <a:lnTo>
                    <a:pt x="1588770" y="529590"/>
                  </a:lnTo>
                  <a:lnTo>
                    <a:pt x="1588770" y="397192"/>
                  </a:lnTo>
                  <a:close/>
                  <a:moveTo>
                    <a:pt x="1662113" y="810578"/>
                  </a:moveTo>
                  <a:lnTo>
                    <a:pt x="1584008" y="810578"/>
                  </a:lnTo>
                  <a:lnTo>
                    <a:pt x="1584008" y="646747"/>
                  </a:lnTo>
                  <a:lnTo>
                    <a:pt x="1652588" y="646747"/>
                  </a:lnTo>
                  <a:cubicBezTo>
                    <a:pt x="1744028" y="646747"/>
                    <a:pt x="1792605" y="667703"/>
                    <a:pt x="1792605" y="727710"/>
                  </a:cubicBezTo>
                  <a:cubicBezTo>
                    <a:pt x="1793558" y="790575"/>
                    <a:pt x="1728788" y="810578"/>
                    <a:pt x="1662113" y="810578"/>
                  </a:cubicBezTo>
                  <a:moveTo>
                    <a:pt x="1332548" y="598170"/>
                  </a:moveTo>
                  <a:cubicBezTo>
                    <a:pt x="1332548" y="392430"/>
                    <a:pt x="1205865" y="257175"/>
                    <a:pt x="1023938" y="257175"/>
                  </a:cubicBezTo>
                  <a:cubicBezTo>
                    <a:pt x="824865" y="257175"/>
                    <a:pt x="712470" y="418147"/>
                    <a:pt x="712470" y="605790"/>
                  </a:cubicBezTo>
                  <a:cubicBezTo>
                    <a:pt x="712470" y="781050"/>
                    <a:pt x="810578" y="950595"/>
                    <a:pt x="1047750" y="950595"/>
                  </a:cubicBezTo>
                  <a:cubicBezTo>
                    <a:pt x="1127760" y="950595"/>
                    <a:pt x="1218248" y="932497"/>
                    <a:pt x="1310640" y="874395"/>
                  </a:cubicBezTo>
                  <a:lnTo>
                    <a:pt x="1268730" y="754380"/>
                  </a:lnTo>
                  <a:cubicBezTo>
                    <a:pt x="1193483" y="790575"/>
                    <a:pt x="1144905" y="802005"/>
                    <a:pt x="1080135" y="802005"/>
                  </a:cubicBezTo>
                  <a:cubicBezTo>
                    <a:pt x="991553" y="802005"/>
                    <a:pt x="906780" y="746760"/>
                    <a:pt x="902970" y="656272"/>
                  </a:cubicBezTo>
                  <a:lnTo>
                    <a:pt x="1333500" y="656272"/>
                  </a:lnTo>
                  <a:lnTo>
                    <a:pt x="1333500" y="598170"/>
                  </a:lnTo>
                  <a:close/>
                  <a:moveTo>
                    <a:pt x="898208" y="524828"/>
                  </a:moveTo>
                  <a:cubicBezTo>
                    <a:pt x="898208" y="463867"/>
                    <a:pt x="942023" y="395288"/>
                    <a:pt x="1018223" y="395288"/>
                  </a:cubicBezTo>
                  <a:cubicBezTo>
                    <a:pt x="1099185" y="395288"/>
                    <a:pt x="1134428" y="461010"/>
                    <a:pt x="1138238" y="524828"/>
                  </a:cubicBezTo>
                  <a:lnTo>
                    <a:pt x="898208" y="524828"/>
                  </a:lnTo>
                  <a:close/>
                  <a:moveTo>
                    <a:pt x="2642235" y="598170"/>
                  </a:moveTo>
                  <a:cubicBezTo>
                    <a:pt x="2642235" y="392430"/>
                    <a:pt x="2515553" y="257175"/>
                    <a:pt x="2333625" y="257175"/>
                  </a:cubicBezTo>
                  <a:cubicBezTo>
                    <a:pt x="2134553" y="257175"/>
                    <a:pt x="2022158" y="418147"/>
                    <a:pt x="2022158" y="605790"/>
                  </a:cubicBezTo>
                  <a:cubicBezTo>
                    <a:pt x="2022158" y="781050"/>
                    <a:pt x="2120265" y="950595"/>
                    <a:pt x="2357438" y="950595"/>
                  </a:cubicBezTo>
                  <a:cubicBezTo>
                    <a:pt x="2438400" y="950595"/>
                    <a:pt x="2527935" y="932497"/>
                    <a:pt x="2620328" y="874395"/>
                  </a:cubicBezTo>
                  <a:lnTo>
                    <a:pt x="2578418" y="754380"/>
                  </a:lnTo>
                  <a:cubicBezTo>
                    <a:pt x="2503170" y="790575"/>
                    <a:pt x="2454593" y="802005"/>
                    <a:pt x="2389823" y="802005"/>
                  </a:cubicBezTo>
                  <a:cubicBezTo>
                    <a:pt x="2301240" y="802005"/>
                    <a:pt x="2217420" y="746760"/>
                    <a:pt x="2212658" y="656272"/>
                  </a:cubicBezTo>
                  <a:lnTo>
                    <a:pt x="2643188" y="656272"/>
                  </a:lnTo>
                  <a:lnTo>
                    <a:pt x="2643188" y="598170"/>
                  </a:lnTo>
                  <a:close/>
                  <a:moveTo>
                    <a:pt x="2207895" y="524828"/>
                  </a:moveTo>
                  <a:cubicBezTo>
                    <a:pt x="2207895" y="463867"/>
                    <a:pt x="2251710" y="395288"/>
                    <a:pt x="2327910" y="395288"/>
                  </a:cubicBezTo>
                  <a:cubicBezTo>
                    <a:pt x="2408873" y="395288"/>
                    <a:pt x="2444115" y="461010"/>
                    <a:pt x="2447925" y="524828"/>
                  </a:cubicBezTo>
                  <a:lnTo>
                    <a:pt x="2207895" y="52482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xmlns="" id="{C4E78553-2D46-4B56-A19D-70262B236649}"/>
                </a:ext>
              </a:extLst>
            </p:cNvPr>
            <p:cNvSpPr/>
            <p:nvPr/>
          </p:nvSpPr>
          <p:spPr>
            <a:xfrm>
              <a:off x="8545167" y="2366100"/>
              <a:ext cx="952923" cy="954567"/>
            </a:xfrm>
            <a:custGeom>
              <a:avLst/>
              <a:gdLst>
                <a:gd name="connsiteX0" fmla="*/ 875057 w 952923"/>
                <a:gd name="connsiteY0" fmla="*/ 657134 h 954567"/>
                <a:gd name="connsiteX1" fmla="*/ 841719 w 952923"/>
                <a:gd name="connsiteY1" fmla="*/ 674279 h 954567"/>
                <a:gd name="connsiteX2" fmla="*/ 715989 w 952923"/>
                <a:gd name="connsiteY2" fmla="*/ 658086 h 954567"/>
                <a:gd name="connsiteX3" fmla="*/ 622644 w 952923"/>
                <a:gd name="connsiteY3" fmla="*/ 609509 h 954567"/>
                <a:gd name="connsiteX4" fmla="*/ 669317 w 952923"/>
                <a:gd name="connsiteY4" fmla="*/ 467586 h 954567"/>
                <a:gd name="connsiteX5" fmla="*/ 702655 w 952923"/>
                <a:gd name="connsiteY5" fmla="*/ 251369 h 954567"/>
                <a:gd name="connsiteX6" fmla="*/ 697892 w 952923"/>
                <a:gd name="connsiteY6" fmla="*/ 143736 h 954567"/>
                <a:gd name="connsiteX7" fmla="*/ 649314 w 952923"/>
                <a:gd name="connsiteY7" fmla="*/ 26579 h 954567"/>
                <a:gd name="connsiteX8" fmla="*/ 615977 w 952923"/>
                <a:gd name="connsiteY8" fmla="*/ 5624 h 954567"/>
                <a:gd name="connsiteX9" fmla="*/ 775044 w 952923"/>
                <a:gd name="connsiteY9" fmla="*/ 1814 h 954567"/>
                <a:gd name="connsiteX10" fmla="*/ 902680 w 952923"/>
                <a:gd name="connsiteY10" fmla="*/ 46581 h 954567"/>
                <a:gd name="connsiteX11" fmla="*/ 949352 w 952923"/>
                <a:gd name="connsiteY11" fmla="*/ 174216 h 954567"/>
                <a:gd name="connsiteX12" fmla="*/ 949352 w 952923"/>
                <a:gd name="connsiteY12" fmla="*/ 333284 h 954567"/>
                <a:gd name="connsiteX13" fmla="*/ 913157 w 952923"/>
                <a:gd name="connsiteY13" fmla="*/ 530451 h 954567"/>
                <a:gd name="connsiteX14" fmla="*/ 913157 w 952923"/>
                <a:gd name="connsiteY14" fmla="*/ 530451 h 954567"/>
                <a:gd name="connsiteX15" fmla="*/ 875057 w 952923"/>
                <a:gd name="connsiteY15" fmla="*/ 657134 h 954567"/>
                <a:gd name="connsiteX16" fmla="*/ 155919 w 952923"/>
                <a:gd name="connsiteY16" fmla="*/ 620939 h 954567"/>
                <a:gd name="connsiteX17" fmla="*/ 157825 w 952923"/>
                <a:gd name="connsiteY17" fmla="*/ 583791 h 954567"/>
                <a:gd name="connsiteX18" fmla="*/ 234977 w 952923"/>
                <a:gd name="connsiteY18" fmla="*/ 482826 h 954567"/>
                <a:gd name="connsiteX19" fmla="*/ 323559 w 952923"/>
                <a:gd name="connsiteY19" fmla="*/ 425676 h 954567"/>
                <a:gd name="connsiteX20" fmla="*/ 422619 w 952923"/>
                <a:gd name="connsiteY20" fmla="*/ 537119 h 954567"/>
                <a:gd name="connsiteX21" fmla="*/ 594069 w 952923"/>
                <a:gd name="connsiteY21" fmla="*/ 674279 h 954567"/>
                <a:gd name="connsiteX22" fmla="*/ 689319 w 952923"/>
                <a:gd name="connsiteY22" fmla="*/ 723809 h 954567"/>
                <a:gd name="connsiteX23" fmla="*/ 815050 w 952923"/>
                <a:gd name="connsiteY23" fmla="*/ 740001 h 954567"/>
                <a:gd name="connsiteX24" fmla="*/ 849339 w 952923"/>
                <a:gd name="connsiteY24" fmla="*/ 721904 h 954567"/>
                <a:gd name="connsiteX25" fmla="*/ 773139 w 952923"/>
                <a:gd name="connsiteY25" fmla="*/ 861921 h 954567"/>
                <a:gd name="connsiteX26" fmla="*/ 670269 w 952923"/>
                <a:gd name="connsiteY26" fmla="*/ 950504 h 954567"/>
                <a:gd name="connsiteX27" fmla="*/ 536919 w 952923"/>
                <a:gd name="connsiteY27" fmla="*/ 927644 h 954567"/>
                <a:gd name="connsiteX28" fmla="*/ 398807 w 952923"/>
                <a:gd name="connsiteY28" fmla="*/ 847634 h 954567"/>
                <a:gd name="connsiteX29" fmla="*/ 246407 w 952923"/>
                <a:gd name="connsiteY29" fmla="*/ 718094 h 954567"/>
                <a:gd name="connsiteX30" fmla="*/ 246407 w 952923"/>
                <a:gd name="connsiteY30" fmla="*/ 718094 h 954567"/>
                <a:gd name="connsiteX31" fmla="*/ 155919 w 952923"/>
                <a:gd name="connsiteY31" fmla="*/ 620939 h 954567"/>
                <a:gd name="connsiteX32" fmla="*/ 546444 w 952923"/>
                <a:gd name="connsiteY32" fmla="*/ 16101 h 954567"/>
                <a:gd name="connsiteX33" fmla="*/ 577877 w 952923"/>
                <a:gd name="connsiteY33" fmla="*/ 36104 h 954567"/>
                <a:gd name="connsiteX34" fmla="*/ 626455 w 952923"/>
                <a:gd name="connsiteY34" fmla="*/ 153261 h 954567"/>
                <a:gd name="connsiteX35" fmla="*/ 631217 w 952923"/>
                <a:gd name="connsiteY35" fmla="*/ 258036 h 954567"/>
                <a:gd name="connsiteX36" fmla="*/ 485484 w 952923"/>
                <a:gd name="connsiteY36" fmla="*/ 288516 h 954567"/>
                <a:gd name="connsiteX37" fmla="*/ 280697 w 952923"/>
                <a:gd name="connsiteY37" fmla="*/ 367574 h 954567"/>
                <a:gd name="connsiteX38" fmla="*/ 190209 w 952923"/>
                <a:gd name="connsiteY38" fmla="*/ 425676 h 954567"/>
                <a:gd name="connsiteX39" fmla="*/ 113057 w 952923"/>
                <a:gd name="connsiteY39" fmla="*/ 526641 h 954567"/>
                <a:gd name="connsiteX40" fmla="*/ 111152 w 952923"/>
                <a:gd name="connsiteY40" fmla="*/ 565694 h 954567"/>
                <a:gd name="connsiteX41" fmla="*/ 28284 w 952923"/>
                <a:gd name="connsiteY41" fmla="*/ 429486 h 954567"/>
                <a:gd name="connsiteX42" fmla="*/ 3519 w 952923"/>
                <a:gd name="connsiteY42" fmla="*/ 296136 h 954567"/>
                <a:gd name="connsiteX43" fmla="*/ 90197 w 952923"/>
                <a:gd name="connsiteY43" fmla="*/ 191361 h 954567"/>
                <a:gd name="connsiteX44" fmla="*/ 228309 w 952923"/>
                <a:gd name="connsiteY44" fmla="*/ 112304 h 954567"/>
                <a:gd name="connsiteX45" fmla="*/ 416905 w 952923"/>
                <a:gd name="connsiteY45" fmla="*/ 44676 h 954567"/>
                <a:gd name="connsiteX46" fmla="*/ 416905 w 952923"/>
                <a:gd name="connsiteY46" fmla="*/ 44676 h 954567"/>
                <a:gd name="connsiteX47" fmla="*/ 546444 w 952923"/>
                <a:gd name="connsiteY47" fmla="*/ 16101 h 95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52923" h="954567">
                  <a:moveTo>
                    <a:pt x="875057" y="657134"/>
                  </a:moveTo>
                  <a:cubicBezTo>
                    <a:pt x="864580" y="664754"/>
                    <a:pt x="853150" y="670469"/>
                    <a:pt x="841719" y="674279"/>
                  </a:cubicBezTo>
                  <a:cubicBezTo>
                    <a:pt x="803619" y="685709"/>
                    <a:pt x="757900" y="675231"/>
                    <a:pt x="715989" y="658086"/>
                  </a:cubicBezTo>
                  <a:cubicBezTo>
                    <a:pt x="686462" y="645704"/>
                    <a:pt x="655030" y="629511"/>
                    <a:pt x="622644" y="609509"/>
                  </a:cubicBezTo>
                  <a:cubicBezTo>
                    <a:pt x="639789" y="567599"/>
                    <a:pt x="655982" y="519974"/>
                    <a:pt x="669317" y="467586"/>
                  </a:cubicBezTo>
                  <a:cubicBezTo>
                    <a:pt x="690272" y="385671"/>
                    <a:pt x="700750" y="314234"/>
                    <a:pt x="702655" y="251369"/>
                  </a:cubicBezTo>
                  <a:cubicBezTo>
                    <a:pt x="703607" y="212316"/>
                    <a:pt x="701702" y="177074"/>
                    <a:pt x="697892" y="143736"/>
                  </a:cubicBezTo>
                  <a:cubicBezTo>
                    <a:pt x="692177" y="98969"/>
                    <a:pt x="677889" y="53249"/>
                    <a:pt x="649314" y="26579"/>
                  </a:cubicBezTo>
                  <a:cubicBezTo>
                    <a:pt x="639789" y="18006"/>
                    <a:pt x="629312" y="11339"/>
                    <a:pt x="615977" y="5624"/>
                  </a:cubicBezTo>
                  <a:cubicBezTo>
                    <a:pt x="675032" y="-1044"/>
                    <a:pt x="728372" y="-1044"/>
                    <a:pt x="775044" y="1814"/>
                  </a:cubicBezTo>
                  <a:cubicBezTo>
                    <a:pt x="824575" y="5624"/>
                    <a:pt x="874105" y="18006"/>
                    <a:pt x="902680" y="46581"/>
                  </a:cubicBezTo>
                  <a:cubicBezTo>
                    <a:pt x="932207" y="75156"/>
                    <a:pt x="944589" y="124686"/>
                    <a:pt x="949352" y="174216"/>
                  </a:cubicBezTo>
                  <a:cubicBezTo>
                    <a:pt x="954114" y="220889"/>
                    <a:pt x="954114" y="274229"/>
                    <a:pt x="949352" y="333284"/>
                  </a:cubicBezTo>
                  <a:cubicBezTo>
                    <a:pt x="943637" y="392339"/>
                    <a:pt x="932207" y="458061"/>
                    <a:pt x="913157" y="530451"/>
                  </a:cubicBezTo>
                  <a:lnTo>
                    <a:pt x="913157" y="530451"/>
                  </a:lnTo>
                  <a:cubicBezTo>
                    <a:pt x="901727" y="576171"/>
                    <a:pt x="888392" y="619986"/>
                    <a:pt x="875057" y="657134"/>
                  </a:cubicBezTo>
                  <a:moveTo>
                    <a:pt x="155919" y="620939"/>
                  </a:moveTo>
                  <a:cubicBezTo>
                    <a:pt x="154967" y="607604"/>
                    <a:pt x="154967" y="595221"/>
                    <a:pt x="157825" y="583791"/>
                  </a:cubicBezTo>
                  <a:cubicBezTo>
                    <a:pt x="166397" y="545691"/>
                    <a:pt x="198782" y="510449"/>
                    <a:pt x="234977" y="482826"/>
                  </a:cubicBezTo>
                  <a:cubicBezTo>
                    <a:pt x="260694" y="462824"/>
                    <a:pt x="290222" y="443774"/>
                    <a:pt x="323559" y="425676"/>
                  </a:cubicBezTo>
                  <a:cubicBezTo>
                    <a:pt x="351182" y="460919"/>
                    <a:pt x="384519" y="499019"/>
                    <a:pt x="422619" y="537119"/>
                  </a:cubicBezTo>
                  <a:cubicBezTo>
                    <a:pt x="482627" y="596174"/>
                    <a:pt x="539777" y="640941"/>
                    <a:pt x="594069" y="674279"/>
                  </a:cubicBezTo>
                  <a:cubicBezTo>
                    <a:pt x="627407" y="695234"/>
                    <a:pt x="658839" y="711426"/>
                    <a:pt x="689319" y="723809"/>
                  </a:cubicBezTo>
                  <a:cubicBezTo>
                    <a:pt x="731230" y="740954"/>
                    <a:pt x="776950" y="751431"/>
                    <a:pt x="815050" y="740001"/>
                  </a:cubicBezTo>
                  <a:cubicBezTo>
                    <a:pt x="826480" y="736191"/>
                    <a:pt x="838862" y="729524"/>
                    <a:pt x="849339" y="721904"/>
                  </a:cubicBezTo>
                  <a:cubicBezTo>
                    <a:pt x="825527" y="777149"/>
                    <a:pt x="798857" y="822869"/>
                    <a:pt x="773139" y="861921"/>
                  </a:cubicBezTo>
                  <a:cubicBezTo>
                    <a:pt x="744564" y="901926"/>
                    <a:pt x="709322" y="939074"/>
                    <a:pt x="670269" y="950504"/>
                  </a:cubicBezTo>
                  <a:cubicBezTo>
                    <a:pt x="631217" y="961934"/>
                    <a:pt x="581687" y="947646"/>
                    <a:pt x="536919" y="927644"/>
                  </a:cubicBezTo>
                  <a:cubicBezTo>
                    <a:pt x="494057" y="908594"/>
                    <a:pt x="448337" y="881924"/>
                    <a:pt x="398807" y="847634"/>
                  </a:cubicBezTo>
                  <a:cubicBezTo>
                    <a:pt x="350230" y="813344"/>
                    <a:pt x="299747" y="770481"/>
                    <a:pt x="246407" y="718094"/>
                  </a:cubicBezTo>
                  <a:lnTo>
                    <a:pt x="246407" y="718094"/>
                  </a:lnTo>
                  <a:cubicBezTo>
                    <a:pt x="212117" y="684756"/>
                    <a:pt x="181637" y="651419"/>
                    <a:pt x="155919" y="620939"/>
                  </a:cubicBezTo>
                  <a:moveTo>
                    <a:pt x="546444" y="16101"/>
                  </a:moveTo>
                  <a:cubicBezTo>
                    <a:pt x="558827" y="21816"/>
                    <a:pt x="569305" y="28484"/>
                    <a:pt x="577877" y="36104"/>
                  </a:cubicBezTo>
                  <a:cubicBezTo>
                    <a:pt x="607405" y="62774"/>
                    <a:pt x="620739" y="108494"/>
                    <a:pt x="626455" y="153261"/>
                  </a:cubicBezTo>
                  <a:cubicBezTo>
                    <a:pt x="630264" y="184694"/>
                    <a:pt x="632169" y="219936"/>
                    <a:pt x="631217" y="258036"/>
                  </a:cubicBezTo>
                  <a:cubicBezTo>
                    <a:pt x="586450" y="263751"/>
                    <a:pt x="537872" y="274229"/>
                    <a:pt x="485484" y="288516"/>
                  </a:cubicBezTo>
                  <a:cubicBezTo>
                    <a:pt x="404522" y="311376"/>
                    <a:pt x="336894" y="338046"/>
                    <a:pt x="280697" y="367574"/>
                  </a:cubicBezTo>
                  <a:cubicBezTo>
                    <a:pt x="246407" y="385671"/>
                    <a:pt x="215927" y="405674"/>
                    <a:pt x="190209" y="425676"/>
                  </a:cubicBezTo>
                  <a:cubicBezTo>
                    <a:pt x="154967" y="453299"/>
                    <a:pt x="121630" y="487589"/>
                    <a:pt x="113057" y="526641"/>
                  </a:cubicBezTo>
                  <a:cubicBezTo>
                    <a:pt x="110200" y="539024"/>
                    <a:pt x="110200" y="552359"/>
                    <a:pt x="111152" y="565694"/>
                  </a:cubicBezTo>
                  <a:cubicBezTo>
                    <a:pt x="75909" y="517116"/>
                    <a:pt x="49239" y="471396"/>
                    <a:pt x="28284" y="429486"/>
                  </a:cubicBezTo>
                  <a:cubicBezTo>
                    <a:pt x="7330" y="384719"/>
                    <a:pt x="-6958" y="335189"/>
                    <a:pt x="3519" y="296136"/>
                  </a:cubicBezTo>
                  <a:cubicBezTo>
                    <a:pt x="13997" y="256131"/>
                    <a:pt x="50192" y="220889"/>
                    <a:pt x="90197" y="191361"/>
                  </a:cubicBezTo>
                  <a:cubicBezTo>
                    <a:pt x="128297" y="163739"/>
                    <a:pt x="174017" y="137069"/>
                    <a:pt x="228309" y="112304"/>
                  </a:cubicBezTo>
                  <a:cubicBezTo>
                    <a:pt x="282602" y="87539"/>
                    <a:pt x="344514" y="64679"/>
                    <a:pt x="416905" y="44676"/>
                  </a:cubicBezTo>
                  <a:lnTo>
                    <a:pt x="416905" y="44676"/>
                  </a:lnTo>
                  <a:cubicBezTo>
                    <a:pt x="462625" y="33246"/>
                    <a:pt x="506439" y="23721"/>
                    <a:pt x="546444" y="16101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128" name="Текст 39">
            <a:extLst>
              <a:ext uri="{FF2B5EF4-FFF2-40B4-BE49-F238E27FC236}">
                <a16:creationId xmlns:a16="http://schemas.microsoft.com/office/drawing/2014/main" xmlns="" id="{4177F1F4-2CA1-4AF9-87CA-005A9747E0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3629" y="2553605"/>
            <a:ext cx="6176427" cy="1929759"/>
          </a:xfrm>
        </p:spPr>
        <p:txBody>
          <a:bodyPr wrap="square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ru-RU" dirty="0"/>
              <a:t>Название презентации</a:t>
            </a:r>
            <a:br>
              <a:rPr lang="ru-RU" dirty="0"/>
            </a:br>
            <a:r>
              <a:rPr lang="ru-RU" dirty="0"/>
              <a:t>в несколько строк</a:t>
            </a:r>
          </a:p>
        </p:txBody>
      </p:sp>
      <p:sp>
        <p:nvSpPr>
          <p:cNvPr id="129" name="Текст 26">
            <a:extLst>
              <a:ext uri="{FF2B5EF4-FFF2-40B4-BE49-F238E27FC236}">
                <a16:creationId xmlns:a16="http://schemas.microsoft.com/office/drawing/2014/main" xmlns="" id="{D643C23A-21DF-4A11-9613-BE047F6542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5425" y="5553675"/>
            <a:ext cx="2574925" cy="204671"/>
          </a:xfrm>
        </p:spPr>
        <p:txBody>
          <a:bodyPr anchor="ctr">
            <a:spAutoFit/>
          </a:bodyPr>
          <a:lstStyle>
            <a:lvl1pPr>
              <a:buNone/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1pPr>
            <a:lvl2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2pPr>
            <a:lvl3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3pPr>
            <a:lvl4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4pPr>
            <a:lvl5pPr>
              <a:defRPr kumimoji="0" lang="ru-RU" sz="1400" b="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5pPr>
          </a:lstStyle>
          <a:p>
            <a:pPr marL="331185" marR="0" lvl="0" indent="-331185" algn="l" defTabSz="6858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400"/>
              </a:spcAft>
              <a:buClrTx/>
              <a:buSzTx/>
              <a:tabLst/>
              <a:defRPr/>
            </a:pPr>
            <a:r>
              <a:rPr lang="ru-RU" dirty="0"/>
              <a:t>ФИО спикера</a:t>
            </a:r>
          </a:p>
        </p:txBody>
      </p:sp>
      <p:sp>
        <p:nvSpPr>
          <p:cNvPr id="130" name="Текст 26">
            <a:extLst>
              <a:ext uri="{FF2B5EF4-FFF2-40B4-BE49-F238E27FC236}">
                <a16:creationId xmlns:a16="http://schemas.microsoft.com/office/drawing/2014/main" xmlns="" id="{96C130DF-2DCF-4E01-A041-882E668D91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5425" y="5893383"/>
            <a:ext cx="2574925" cy="204671"/>
          </a:xfrm>
        </p:spPr>
        <p:txBody>
          <a:bodyPr anchor="ctr">
            <a:spAutoFit/>
          </a:bodyPr>
          <a:lstStyle>
            <a:lvl1pPr>
              <a:buNone/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1pPr>
            <a:lvl2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2pPr>
            <a:lvl3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3pPr>
            <a:lvl4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4pPr>
            <a:lvl5pPr>
              <a:defRPr kumimoji="0" lang="ru-RU" sz="1400" b="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5pPr>
          </a:lstStyle>
          <a:p>
            <a:pPr marL="331185" marR="0" lvl="0" indent="-331185" algn="l" defTabSz="6858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400"/>
              </a:spcAft>
              <a:buClrTx/>
              <a:buSzTx/>
              <a:tabLst/>
              <a:defRPr/>
            </a:pPr>
            <a:r>
              <a:rPr lang="ru-RU" dirty="0"/>
              <a:t>Дата мероприятия</a:t>
            </a:r>
          </a:p>
        </p:txBody>
      </p:sp>
      <p:sp>
        <p:nvSpPr>
          <p:cNvPr id="131" name="Рисунок 10">
            <a:extLst>
              <a:ext uri="{FF2B5EF4-FFF2-40B4-BE49-F238E27FC236}">
                <a16:creationId xmlns:a16="http://schemas.microsoft.com/office/drawing/2014/main" xmlns="" id="{B6AA3FB8-AFE3-4F22-A75F-31D9DBFF830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94576" y="0"/>
            <a:ext cx="4897424" cy="6858000"/>
          </a:xfrm>
        </p:spPr>
        <p:txBody>
          <a:bodyPr/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5" name="Graphic 17">
            <a:extLst>
              <a:ext uri="{FF2B5EF4-FFF2-40B4-BE49-F238E27FC236}">
                <a16:creationId xmlns:a16="http://schemas.microsoft.com/office/drawing/2014/main" xmlns="" id="{2C9AA463-E793-494A-8206-B6BED4BC2879}"/>
              </a:ext>
            </a:extLst>
          </p:cNvPr>
          <p:cNvSpPr/>
          <p:nvPr/>
        </p:nvSpPr>
        <p:spPr>
          <a:xfrm>
            <a:off x="426123" y="5552208"/>
            <a:ext cx="186947" cy="207619"/>
          </a:xfrm>
          <a:custGeom>
            <a:avLst/>
            <a:gdLst>
              <a:gd name="connsiteX0" fmla="*/ 162850 w 186947"/>
              <a:gd name="connsiteY0" fmla="*/ 160891 h 207619"/>
              <a:gd name="connsiteX1" fmla="*/ 124582 w 186947"/>
              <a:gd name="connsiteY1" fmla="*/ 160891 h 207619"/>
              <a:gd name="connsiteX2" fmla="*/ 124582 w 186947"/>
              <a:gd name="connsiteY2" fmla="*/ 137848 h 207619"/>
              <a:gd name="connsiteX3" fmla="*/ 145506 w 186947"/>
              <a:gd name="connsiteY3" fmla="*/ 127383 h 207619"/>
              <a:gd name="connsiteX4" fmla="*/ 145506 w 186947"/>
              <a:gd name="connsiteY4" fmla="*/ 16834 h 207619"/>
              <a:gd name="connsiteX5" fmla="*/ 120246 w 186947"/>
              <a:gd name="connsiteY5" fmla="*/ 0 h 207619"/>
              <a:gd name="connsiteX6" fmla="*/ 66621 w 186947"/>
              <a:gd name="connsiteY6" fmla="*/ 0 h 207619"/>
              <a:gd name="connsiteX7" fmla="*/ 41350 w 186947"/>
              <a:gd name="connsiteY7" fmla="*/ 16817 h 207619"/>
              <a:gd name="connsiteX8" fmla="*/ 41350 w 186947"/>
              <a:gd name="connsiteY8" fmla="*/ 127366 h 207619"/>
              <a:gd name="connsiteX9" fmla="*/ 62354 w 186947"/>
              <a:gd name="connsiteY9" fmla="*/ 137871 h 207619"/>
              <a:gd name="connsiteX10" fmla="*/ 62354 w 186947"/>
              <a:gd name="connsiteY10" fmla="*/ 160874 h 207619"/>
              <a:gd name="connsiteX11" fmla="*/ 24223 w 186947"/>
              <a:gd name="connsiteY11" fmla="*/ 160874 h 207619"/>
              <a:gd name="connsiteX12" fmla="*/ 0 w 186947"/>
              <a:gd name="connsiteY12" fmla="*/ 179072 h 207619"/>
              <a:gd name="connsiteX13" fmla="*/ 0 w 186947"/>
              <a:gd name="connsiteY13" fmla="*/ 207620 h 207619"/>
              <a:gd name="connsiteX14" fmla="*/ 10385 w 186947"/>
              <a:gd name="connsiteY14" fmla="*/ 207620 h 207619"/>
              <a:gd name="connsiteX15" fmla="*/ 10385 w 186947"/>
              <a:gd name="connsiteY15" fmla="*/ 184261 h 207619"/>
              <a:gd name="connsiteX16" fmla="*/ 27689 w 186947"/>
              <a:gd name="connsiteY16" fmla="*/ 171276 h 207619"/>
              <a:gd name="connsiteX17" fmla="*/ 72750 w 186947"/>
              <a:gd name="connsiteY17" fmla="*/ 171276 h 207619"/>
              <a:gd name="connsiteX18" fmla="*/ 72750 w 186947"/>
              <a:gd name="connsiteY18" fmla="*/ 143083 h 207619"/>
              <a:gd name="connsiteX19" fmla="*/ 81394 w 186947"/>
              <a:gd name="connsiteY19" fmla="*/ 147402 h 207619"/>
              <a:gd name="connsiteX20" fmla="*/ 105502 w 186947"/>
              <a:gd name="connsiteY20" fmla="*/ 147402 h 207619"/>
              <a:gd name="connsiteX21" fmla="*/ 114220 w 186947"/>
              <a:gd name="connsiteY21" fmla="*/ 143043 h 207619"/>
              <a:gd name="connsiteX22" fmla="*/ 114220 w 186947"/>
              <a:gd name="connsiteY22" fmla="*/ 171276 h 207619"/>
              <a:gd name="connsiteX23" fmla="*/ 159396 w 186947"/>
              <a:gd name="connsiteY23" fmla="*/ 171276 h 207619"/>
              <a:gd name="connsiteX24" fmla="*/ 176580 w 186947"/>
              <a:gd name="connsiteY24" fmla="*/ 184250 h 207619"/>
              <a:gd name="connsiteX25" fmla="*/ 176580 w 186947"/>
              <a:gd name="connsiteY25" fmla="*/ 197235 h 207619"/>
              <a:gd name="connsiteX26" fmla="*/ 20781 w 186947"/>
              <a:gd name="connsiteY26" fmla="*/ 197235 h 207619"/>
              <a:gd name="connsiteX27" fmla="*/ 20781 w 186947"/>
              <a:gd name="connsiteY27" fmla="*/ 207620 h 207619"/>
              <a:gd name="connsiteX28" fmla="*/ 186948 w 186947"/>
              <a:gd name="connsiteY28" fmla="*/ 207620 h 207619"/>
              <a:gd name="connsiteX29" fmla="*/ 186948 w 186947"/>
              <a:gd name="connsiteY29" fmla="*/ 179077 h 207619"/>
              <a:gd name="connsiteX30" fmla="*/ 103028 w 186947"/>
              <a:gd name="connsiteY30" fmla="*/ 137023 h 207619"/>
              <a:gd name="connsiteX31" fmla="*/ 83845 w 186947"/>
              <a:gd name="connsiteY31" fmla="*/ 137023 h 207619"/>
              <a:gd name="connsiteX32" fmla="*/ 51769 w 186947"/>
              <a:gd name="connsiteY32" fmla="*/ 120985 h 207619"/>
              <a:gd name="connsiteX33" fmla="*/ 51769 w 186947"/>
              <a:gd name="connsiteY33" fmla="*/ 22379 h 207619"/>
              <a:gd name="connsiteX34" fmla="*/ 69789 w 186947"/>
              <a:gd name="connsiteY34" fmla="*/ 10350 h 207619"/>
              <a:gd name="connsiteX35" fmla="*/ 117130 w 186947"/>
              <a:gd name="connsiteY35" fmla="*/ 10350 h 207619"/>
              <a:gd name="connsiteX36" fmla="*/ 135150 w 186947"/>
              <a:gd name="connsiteY36" fmla="*/ 22379 h 207619"/>
              <a:gd name="connsiteX37" fmla="*/ 135150 w 186947"/>
              <a:gd name="connsiteY37" fmla="*/ 120985 h 207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6947" h="207619">
                <a:moveTo>
                  <a:pt x="162850" y="160891"/>
                </a:moveTo>
                <a:lnTo>
                  <a:pt x="124582" y="160891"/>
                </a:lnTo>
                <a:lnTo>
                  <a:pt x="124582" y="137848"/>
                </a:lnTo>
                <a:lnTo>
                  <a:pt x="145506" y="127383"/>
                </a:lnTo>
                <a:lnTo>
                  <a:pt x="145506" y="16834"/>
                </a:lnTo>
                <a:lnTo>
                  <a:pt x="120246" y="0"/>
                </a:lnTo>
                <a:lnTo>
                  <a:pt x="66621" y="0"/>
                </a:lnTo>
                <a:lnTo>
                  <a:pt x="41350" y="16817"/>
                </a:lnTo>
                <a:lnTo>
                  <a:pt x="41350" y="127366"/>
                </a:lnTo>
                <a:lnTo>
                  <a:pt x="62354" y="137871"/>
                </a:lnTo>
                <a:lnTo>
                  <a:pt x="62354" y="160874"/>
                </a:lnTo>
                <a:lnTo>
                  <a:pt x="24223" y="160874"/>
                </a:lnTo>
                <a:lnTo>
                  <a:pt x="0" y="179072"/>
                </a:lnTo>
                <a:lnTo>
                  <a:pt x="0" y="207620"/>
                </a:lnTo>
                <a:lnTo>
                  <a:pt x="10385" y="207620"/>
                </a:lnTo>
                <a:lnTo>
                  <a:pt x="10385" y="184261"/>
                </a:lnTo>
                <a:lnTo>
                  <a:pt x="27689" y="171276"/>
                </a:lnTo>
                <a:lnTo>
                  <a:pt x="72750" y="171276"/>
                </a:lnTo>
                <a:lnTo>
                  <a:pt x="72750" y="143083"/>
                </a:lnTo>
                <a:lnTo>
                  <a:pt x="81394" y="147402"/>
                </a:lnTo>
                <a:lnTo>
                  <a:pt x="105502" y="147402"/>
                </a:lnTo>
                <a:lnTo>
                  <a:pt x="114220" y="143043"/>
                </a:lnTo>
                <a:lnTo>
                  <a:pt x="114220" y="171276"/>
                </a:lnTo>
                <a:lnTo>
                  <a:pt x="159396" y="171276"/>
                </a:lnTo>
                <a:lnTo>
                  <a:pt x="176580" y="184250"/>
                </a:lnTo>
                <a:lnTo>
                  <a:pt x="176580" y="197235"/>
                </a:lnTo>
                <a:lnTo>
                  <a:pt x="20781" y="197235"/>
                </a:lnTo>
                <a:lnTo>
                  <a:pt x="20781" y="207620"/>
                </a:lnTo>
                <a:lnTo>
                  <a:pt x="186948" y="207620"/>
                </a:lnTo>
                <a:lnTo>
                  <a:pt x="186948" y="179077"/>
                </a:lnTo>
                <a:close/>
                <a:moveTo>
                  <a:pt x="103028" y="137023"/>
                </a:moveTo>
                <a:lnTo>
                  <a:pt x="83845" y="137023"/>
                </a:lnTo>
                <a:lnTo>
                  <a:pt x="51769" y="120985"/>
                </a:lnTo>
                <a:lnTo>
                  <a:pt x="51769" y="22379"/>
                </a:lnTo>
                <a:lnTo>
                  <a:pt x="69789" y="10350"/>
                </a:lnTo>
                <a:lnTo>
                  <a:pt x="117130" y="10350"/>
                </a:lnTo>
                <a:lnTo>
                  <a:pt x="135150" y="22379"/>
                </a:lnTo>
                <a:lnTo>
                  <a:pt x="135150" y="120985"/>
                </a:lnTo>
                <a:close/>
              </a:path>
            </a:pathLst>
          </a:custGeom>
          <a:solidFill>
            <a:srgbClr val="FFFFFF"/>
          </a:solidFill>
          <a:ln w="563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6" name="Graphic 5">
            <a:extLst>
              <a:ext uri="{FF2B5EF4-FFF2-40B4-BE49-F238E27FC236}">
                <a16:creationId xmlns:a16="http://schemas.microsoft.com/office/drawing/2014/main" xmlns="" id="{67FF1BB9-87BE-4A1D-B320-4EF231DE6EFB}"/>
              </a:ext>
            </a:extLst>
          </p:cNvPr>
          <p:cNvGrpSpPr/>
          <p:nvPr/>
        </p:nvGrpSpPr>
        <p:grpSpPr>
          <a:xfrm>
            <a:off x="423152" y="5898188"/>
            <a:ext cx="192624" cy="192624"/>
            <a:chOff x="423152" y="5898188"/>
            <a:chExt cx="192624" cy="192624"/>
          </a:xfrm>
          <a:solidFill>
            <a:srgbClr val="FFFFFF"/>
          </a:solidFill>
        </p:grpSpPr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xmlns="" id="{23D8B1EB-8596-431D-8D9A-1E4B16C050B5}"/>
                </a:ext>
              </a:extLst>
            </p:cNvPr>
            <p:cNvSpPr/>
            <p:nvPr/>
          </p:nvSpPr>
          <p:spPr>
            <a:xfrm>
              <a:off x="423152" y="5898188"/>
              <a:ext cx="192624" cy="192624"/>
            </a:xfrm>
            <a:custGeom>
              <a:avLst/>
              <a:gdLst>
                <a:gd name="connsiteX0" fmla="*/ 158935 w 192624"/>
                <a:gd name="connsiteY0" fmla="*/ 9193 h 192624"/>
                <a:gd name="connsiteX1" fmla="*/ 158935 w 192624"/>
                <a:gd name="connsiteY1" fmla="*/ 0 h 192624"/>
                <a:gd name="connsiteX2" fmla="*/ 149317 w 192624"/>
                <a:gd name="connsiteY2" fmla="*/ 0 h 192624"/>
                <a:gd name="connsiteX3" fmla="*/ 149317 w 192624"/>
                <a:gd name="connsiteY3" fmla="*/ 9193 h 192624"/>
                <a:gd name="connsiteX4" fmla="*/ 130081 w 192624"/>
                <a:gd name="connsiteY4" fmla="*/ 9193 h 192624"/>
                <a:gd name="connsiteX5" fmla="*/ 130081 w 192624"/>
                <a:gd name="connsiteY5" fmla="*/ 0 h 192624"/>
                <a:gd name="connsiteX6" fmla="*/ 120463 w 192624"/>
                <a:gd name="connsiteY6" fmla="*/ 0 h 192624"/>
                <a:gd name="connsiteX7" fmla="*/ 120463 w 192624"/>
                <a:gd name="connsiteY7" fmla="*/ 9193 h 192624"/>
                <a:gd name="connsiteX8" fmla="*/ 101227 w 192624"/>
                <a:gd name="connsiteY8" fmla="*/ 9193 h 192624"/>
                <a:gd name="connsiteX9" fmla="*/ 101227 w 192624"/>
                <a:gd name="connsiteY9" fmla="*/ 0 h 192624"/>
                <a:gd name="connsiteX10" fmla="*/ 91609 w 192624"/>
                <a:gd name="connsiteY10" fmla="*/ 0 h 192624"/>
                <a:gd name="connsiteX11" fmla="*/ 91609 w 192624"/>
                <a:gd name="connsiteY11" fmla="*/ 9193 h 192624"/>
                <a:gd name="connsiteX12" fmla="*/ 72374 w 192624"/>
                <a:gd name="connsiteY12" fmla="*/ 9193 h 192624"/>
                <a:gd name="connsiteX13" fmla="*/ 72374 w 192624"/>
                <a:gd name="connsiteY13" fmla="*/ 0 h 192624"/>
                <a:gd name="connsiteX14" fmla="*/ 62756 w 192624"/>
                <a:gd name="connsiteY14" fmla="*/ 0 h 192624"/>
                <a:gd name="connsiteX15" fmla="*/ 62756 w 192624"/>
                <a:gd name="connsiteY15" fmla="*/ 9193 h 192624"/>
                <a:gd name="connsiteX16" fmla="*/ 43360 w 192624"/>
                <a:gd name="connsiteY16" fmla="*/ 9193 h 192624"/>
                <a:gd name="connsiteX17" fmla="*/ 43360 w 192624"/>
                <a:gd name="connsiteY17" fmla="*/ 0 h 192624"/>
                <a:gd name="connsiteX18" fmla="*/ 33689 w 192624"/>
                <a:gd name="connsiteY18" fmla="*/ 0 h 192624"/>
                <a:gd name="connsiteX19" fmla="*/ 33689 w 192624"/>
                <a:gd name="connsiteY19" fmla="*/ 9193 h 192624"/>
                <a:gd name="connsiteX20" fmla="*/ 0 w 192624"/>
                <a:gd name="connsiteY20" fmla="*/ 9193 h 192624"/>
                <a:gd name="connsiteX21" fmla="*/ 0 w 192624"/>
                <a:gd name="connsiteY21" fmla="*/ 48143 h 192624"/>
                <a:gd name="connsiteX22" fmla="*/ 0 w 192624"/>
                <a:gd name="connsiteY22" fmla="*/ 57761 h 192624"/>
                <a:gd name="connsiteX23" fmla="*/ 0 w 192624"/>
                <a:gd name="connsiteY23" fmla="*/ 192624 h 192624"/>
                <a:gd name="connsiteX24" fmla="*/ 131994 w 192624"/>
                <a:gd name="connsiteY24" fmla="*/ 192624 h 192624"/>
                <a:gd name="connsiteX25" fmla="*/ 192624 w 192624"/>
                <a:gd name="connsiteY25" fmla="*/ 131994 h 192624"/>
                <a:gd name="connsiteX26" fmla="*/ 192624 w 192624"/>
                <a:gd name="connsiteY26" fmla="*/ 125193 h 192624"/>
                <a:gd name="connsiteX27" fmla="*/ 183006 w 192624"/>
                <a:gd name="connsiteY27" fmla="*/ 125193 h 192624"/>
                <a:gd name="connsiteX28" fmla="*/ 183006 w 192624"/>
                <a:gd name="connsiteY28" fmla="*/ 125193 h 192624"/>
                <a:gd name="connsiteX29" fmla="*/ 142569 w 192624"/>
                <a:gd name="connsiteY29" fmla="*/ 125193 h 192624"/>
                <a:gd name="connsiteX30" fmla="*/ 125246 w 192624"/>
                <a:gd name="connsiteY30" fmla="*/ 142462 h 192624"/>
                <a:gd name="connsiteX31" fmla="*/ 125246 w 192624"/>
                <a:gd name="connsiteY31" fmla="*/ 183006 h 192624"/>
                <a:gd name="connsiteX32" fmla="*/ 9618 w 192624"/>
                <a:gd name="connsiteY32" fmla="*/ 183006 h 192624"/>
                <a:gd name="connsiteX33" fmla="*/ 9618 w 192624"/>
                <a:gd name="connsiteY33" fmla="*/ 57761 h 192624"/>
                <a:gd name="connsiteX34" fmla="*/ 182953 w 192624"/>
                <a:gd name="connsiteY34" fmla="*/ 57761 h 192624"/>
                <a:gd name="connsiteX35" fmla="*/ 182953 w 192624"/>
                <a:gd name="connsiteY35" fmla="*/ 115521 h 192624"/>
                <a:gd name="connsiteX36" fmla="*/ 192571 w 192624"/>
                <a:gd name="connsiteY36" fmla="*/ 115521 h 192624"/>
                <a:gd name="connsiteX37" fmla="*/ 192571 w 192624"/>
                <a:gd name="connsiteY37" fmla="*/ 57761 h 192624"/>
                <a:gd name="connsiteX38" fmla="*/ 192571 w 192624"/>
                <a:gd name="connsiteY38" fmla="*/ 48143 h 192624"/>
                <a:gd name="connsiteX39" fmla="*/ 192571 w 192624"/>
                <a:gd name="connsiteY39" fmla="*/ 9193 h 192624"/>
                <a:gd name="connsiteX40" fmla="*/ 158935 w 192624"/>
                <a:gd name="connsiteY40" fmla="*/ 9193 h 192624"/>
                <a:gd name="connsiteX41" fmla="*/ 146554 w 192624"/>
                <a:gd name="connsiteY41" fmla="*/ 134810 h 192624"/>
                <a:gd name="connsiteX42" fmla="*/ 176205 w 192624"/>
                <a:gd name="connsiteY42" fmla="*/ 134810 h 192624"/>
                <a:gd name="connsiteX43" fmla="*/ 134864 w 192624"/>
                <a:gd name="connsiteY43" fmla="*/ 176152 h 192624"/>
                <a:gd name="connsiteX44" fmla="*/ 134864 w 192624"/>
                <a:gd name="connsiteY44" fmla="*/ 146448 h 192624"/>
                <a:gd name="connsiteX45" fmla="*/ 146554 w 192624"/>
                <a:gd name="connsiteY45" fmla="*/ 134810 h 192624"/>
                <a:gd name="connsiteX46" fmla="*/ 9618 w 192624"/>
                <a:gd name="connsiteY46" fmla="*/ 48143 h 192624"/>
                <a:gd name="connsiteX47" fmla="*/ 9618 w 192624"/>
                <a:gd name="connsiteY47" fmla="*/ 18811 h 192624"/>
                <a:gd name="connsiteX48" fmla="*/ 33689 w 192624"/>
                <a:gd name="connsiteY48" fmla="*/ 18811 h 192624"/>
                <a:gd name="connsiteX49" fmla="*/ 33689 w 192624"/>
                <a:gd name="connsiteY49" fmla="*/ 33689 h 192624"/>
                <a:gd name="connsiteX50" fmla="*/ 43307 w 192624"/>
                <a:gd name="connsiteY50" fmla="*/ 33689 h 192624"/>
                <a:gd name="connsiteX51" fmla="*/ 43307 w 192624"/>
                <a:gd name="connsiteY51" fmla="*/ 18811 h 192624"/>
                <a:gd name="connsiteX52" fmla="*/ 62543 w 192624"/>
                <a:gd name="connsiteY52" fmla="*/ 18811 h 192624"/>
                <a:gd name="connsiteX53" fmla="*/ 62543 w 192624"/>
                <a:gd name="connsiteY53" fmla="*/ 33689 h 192624"/>
                <a:gd name="connsiteX54" fmla="*/ 72161 w 192624"/>
                <a:gd name="connsiteY54" fmla="*/ 33689 h 192624"/>
                <a:gd name="connsiteX55" fmla="*/ 72161 w 192624"/>
                <a:gd name="connsiteY55" fmla="*/ 18811 h 192624"/>
                <a:gd name="connsiteX56" fmla="*/ 91397 w 192624"/>
                <a:gd name="connsiteY56" fmla="*/ 18811 h 192624"/>
                <a:gd name="connsiteX57" fmla="*/ 91397 w 192624"/>
                <a:gd name="connsiteY57" fmla="*/ 33689 h 192624"/>
                <a:gd name="connsiteX58" fmla="*/ 101015 w 192624"/>
                <a:gd name="connsiteY58" fmla="*/ 33689 h 192624"/>
                <a:gd name="connsiteX59" fmla="*/ 101015 w 192624"/>
                <a:gd name="connsiteY59" fmla="*/ 18811 h 192624"/>
                <a:gd name="connsiteX60" fmla="*/ 120251 w 192624"/>
                <a:gd name="connsiteY60" fmla="*/ 18811 h 192624"/>
                <a:gd name="connsiteX61" fmla="*/ 120251 w 192624"/>
                <a:gd name="connsiteY61" fmla="*/ 33689 h 192624"/>
                <a:gd name="connsiteX62" fmla="*/ 129869 w 192624"/>
                <a:gd name="connsiteY62" fmla="*/ 33689 h 192624"/>
                <a:gd name="connsiteX63" fmla="*/ 129869 w 192624"/>
                <a:gd name="connsiteY63" fmla="*/ 18811 h 192624"/>
                <a:gd name="connsiteX64" fmla="*/ 149105 w 192624"/>
                <a:gd name="connsiteY64" fmla="*/ 18811 h 192624"/>
                <a:gd name="connsiteX65" fmla="*/ 149105 w 192624"/>
                <a:gd name="connsiteY65" fmla="*/ 33689 h 192624"/>
                <a:gd name="connsiteX66" fmla="*/ 158722 w 192624"/>
                <a:gd name="connsiteY66" fmla="*/ 33689 h 192624"/>
                <a:gd name="connsiteX67" fmla="*/ 158722 w 192624"/>
                <a:gd name="connsiteY67" fmla="*/ 18811 h 192624"/>
                <a:gd name="connsiteX68" fmla="*/ 182794 w 192624"/>
                <a:gd name="connsiteY68" fmla="*/ 18811 h 192624"/>
                <a:gd name="connsiteX69" fmla="*/ 182794 w 192624"/>
                <a:gd name="connsiteY69" fmla="*/ 48143 h 192624"/>
                <a:gd name="connsiteX70" fmla="*/ 9618 w 192624"/>
                <a:gd name="connsiteY70" fmla="*/ 48143 h 19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92624" h="192624">
                  <a:moveTo>
                    <a:pt x="158935" y="9193"/>
                  </a:moveTo>
                  <a:lnTo>
                    <a:pt x="158935" y="0"/>
                  </a:lnTo>
                  <a:lnTo>
                    <a:pt x="149317" y="0"/>
                  </a:lnTo>
                  <a:lnTo>
                    <a:pt x="149317" y="9193"/>
                  </a:lnTo>
                  <a:lnTo>
                    <a:pt x="130081" y="9193"/>
                  </a:lnTo>
                  <a:lnTo>
                    <a:pt x="130081" y="0"/>
                  </a:lnTo>
                  <a:lnTo>
                    <a:pt x="120463" y="0"/>
                  </a:lnTo>
                  <a:lnTo>
                    <a:pt x="120463" y="9193"/>
                  </a:lnTo>
                  <a:lnTo>
                    <a:pt x="101227" y="9193"/>
                  </a:lnTo>
                  <a:lnTo>
                    <a:pt x="101227" y="0"/>
                  </a:lnTo>
                  <a:lnTo>
                    <a:pt x="91609" y="0"/>
                  </a:lnTo>
                  <a:lnTo>
                    <a:pt x="91609" y="9193"/>
                  </a:lnTo>
                  <a:lnTo>
                    <a:pt x="72374" y="9193"/>
                  </a:lnTo>
                  <a:lnTo>
                    <a:pt x="72374" y="0"/>
                  </a:lnTo>
                  <a:lnTo>
                    <a:pt x="62756" y="0"/>
                  </a:lnTo>
                  <a:lnTo>
                    <a:pt x="62756" y="9193"/>
                  </a:lnTo>
                  <a:lnTo>
                    <a:pt x="43360" y="9193"/>
                  </a:lnTo>
                  <a:lnTo>
                    <a:pt x="43360" y="0"/>
                  </a:lnTo>
                  <a:lnTo>
                    <a:pt x="33689" y="0"/>
                  </a:lnTo>
                  <a:lnTo>
                    <a:pt x="33689" y="9193"/>
                  </a:lnTo>
                  <a:lnTo>
                    <a:pt x="0" y="9193"/>
                  </a:lnTo>
                  <a:lnTo>
                    <a:pt x="0" y="48143"/>
                  </a:lnTo>
                  <a:lnTo>
                    <a:pt x="0" y="57761"/>
                  </a:lnTo>
                  <a:lnTo>
                    <a:pt x="0" y="192624"/>
                  </a:lnTo>
                  <a:lnTo>
                    <a:pt x="131994" y="192624"/>
                  </a:lnTo>
                  <a:lnTo>
                    <a:pt x="192624" y="131994"/>
                  </a:lnTo>
                  <a:lnTo>
                    <a:pt x="192624" y="125193"/>
                  </a:lnTo>
                  <a:lnTo>
                    <a:pt x="183006" y="125193"/>
                  </a:lnTo>
                  <a:lnTo>
                    <a:pt x="183006" y="125193"/>
                  </a:lnTo>
                  <a:lnTo>
                    <a:pt x="142569" y="125193"/>
                  </a:lnTo>
                  <a:lnTo>
                    <a:pt x="125246" y="142462"/>
                  </a:lnTo>
                  <a:lnTo>
                    <a:pt x="125246" y="183006"/>
                  </a:lnTo>
                  <a:lnTo>
                    <a:pt x="9618" y="183006"/>
                  </a:lnTo>
                  <a:lnTo>
                    <a:pt x="9618" y="57761"/>
                  </a:lnTo>
                  <a:lnTo>
                    <a:pt x="182953" y="57761"/>
                  </a:lnTo>
                  <a:lnTo>
                    <a:pt x="182953" y="115521"/>
                  </a:lnTo>
                  <a:lnTo>
                    <a:pt x="192571" y="115521"/>
                  </a:lnTo>
                  <a:lnTo>
                    <a:pt x="192571" y="57761"/>
                  </a:lnTo>
                  <a:lnTo>
                    <a:pt x="192571" y="48143"/>
                  </a:lnTo>
                  <a:lnTo>
                    <a:pt x="192571" y="9193"/>
                  </a:lnTo>
                  <a:lnTo>
                    <a:pt x="158935" y="9193"/>
                  </a:lnTo>
                  <a:close/>
                  <a:moveTo>
                    <a:pt x="146554" y="134810"/>
                  </a:moveTo>
                  <a:lnTo>
                    <a:pt x="176205" y="134810"/>
                  </a:lnTo>
                  <a:lnTo>
                    <a:pt x="134864" y="176152"/>
                  </a:lnTo>
                  <a:lnTo>
                    <a:pt x="134864" y="146448"/>
                  </a:lnTo>
                  <a:lnTo>
                    <a:pt x="146554" y="134810"/>
                  </a:lnTo>
                  <a:close/>
                  <a:moveTo>
                    <a:pt x="9618" y="48143"/>
                  </a:moveTo>
                  <a:lnTo>
                    <a:pt x="9618" y="18811"/>
                  </a:lnTo>
                  <a:lnTo>
                    <a:pt x="33689" y="18811"/>
                  </a:lnTo>
                  <a:lnTo>
                    <a:pt x="33689" y="33689"/>
                  </a:lnTo>
                  <a:lnTo>
                    <a:pt x="43307" y="33689"/>
                  </a:lnTo>
                  <a:lnTo>
                    <a:pt x="43307" y="18811"/>
                  </a:lnTo>
                  <a:lnTo>
                    <a:pt x="62543" y="18811"/>
                  </a:lnTo>
                  <a:lnTo>
                    <a:pt x="62543" y="33689"/>
                  </a:lnTo>
                  <a:lnTo>
                    <a:pt x="72161" y="33689"/>
                  </a:lnTo>
                  <a:lnTo>
                    <a:pt x="72161" y="18811"/>
                  </a:lnTo>
                  <a:lnTo>
                    <a:pt x="91397" y="18811"/>
                  </a:lnTo>
                  <a:lnTo>
                    <a:pt x="91397" y="33689"/>
                  </a:lnTo>
                  <a:lnTo>
                    <a:pt x="101015" y="33689"/>
                  </a:lnTo>
                  <a:lnTo>
                    <a:pt x="101015" y="18811"/>
                  </a:lnTo>
                  <a:lnTo>
                    <a:pt x="120251" y="18811"/>
                  </a:lnTo>
                  <a:lnTo>
                    <a:pt x="120251" y="33689"/>
                  </a:lnTo>
                  <a:lnTo>
                    <a:pt x="129869" y="33689"/>
                  </a:lnTo>
                  <a:lnTo>
                    <a:pt x="129869" y="18811"/>
                  </a:lnTo>
                  <a:lnTo>
                    <a:pt x="149105" y="18811"/>
                  </a:lnTo>
                  <a:lnTo>
                    <a:pt x="149105" y="33689"/>
                  </a:lnTo>
                  <a:lnTo>
                    <a:pt x="158722" y="33689"/>
                  </a:lnTo>
                  <a:lnTo>
                    <a:pt x="158722" y="18811"/>
                  </a:lnTo>
                  <a:lnTo>
                    <a:pt x="182794" y="18811"/>
                  </a:lnTo>
                  <a:lnTo>
                    <a:pt x="182794" y="48143"/>
                  </a:lnTo>
                  <a:lnTo>
                    <a:pt x="9618" y="48143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xmlns="" id="{0E54E79B-34B5-4ACE-9864-B09062E0F846}"/>
                </a:ext>
              </a:extLst>
            </p:cNvPr>
            <p:cNvSpPr/>
            <p:nvPr/>
          </p:nvSpPr>
          <p:spPr>
            <a:xfrm>
              <a:off x="452058" y="5975237"/>
              <a:ext cx="38524" cy="38524"/>
            </a:xfrm>
            <a:custGeom>
              <a:avLst/>
              <a:gdLst>
                <a:gd name="connsiteX0" fmla="*/ 38525 w 38524"/>
                <a:gd name="connsiteY0" fmla="*/ 0 h 38524"/>
                <a:gd name="connsiteX1" fmla="*/ 0 w 38524"/>
                <a:gd name="connsiteY1" fmla="*/ 0 h 38524"/>
                <a:gd name="connsiteX2" fmla="*/ 0 w 38524"/>
                <a:gd name="connsiteY2" fmla="*/ 38525 h 38524"/>
                <a:gd name="connsiteX3" fmla="*/ 38525 w 38524"/>
                <a:gd name="connsiteY3" fmla="*/ 38525 h 38524"/>
                <a:gd name="connsiteX4" fmla="*/ 38525 w 38524"/>
                <a:gd name="connsiteY4" fmla="*/ 0 h 38524"/>
                <a:gd name="connsiteX5" fmla="*/ 28907 w 38524"/>
                <a:gd name="connsiteY5" fmla="*/ 28907 h 38524"/>
                <a:gd name="connsiteX6" fmla="*/ 9618 w 38524"/>
                <a:gd name="connsiteY6" fmla="*/ 28907 h 38524"/>
                <a:gd name="connsiteX7" fmla="*/ 9618 w 38524"/>
                <a:gd name="connsiteY7" fmla="*/ 9671 h 38524"/>
                <a:gd name="connsiteX8" fmla="*/ 28854 w 38524"/>
                <a:gd name="connsiteY8" fmla="*/ 9671 h 38524"/>
                <a:gd name="connsiteX9" fmla="*/ 28854 w 38524"/>
                <a:gd name="connsiteY9" fmla="*/ 28907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38525" y="0"/>
                  </a:moveTo>
                  <a:lnTo>
                    <a:pt x="0" y="0"/>
                  </a:lnTo>
                  <a:lnTo>
                    <a:pt x="0" y="38525"/>
                  </a:lnTo>
                  <a:lnTo>
                    <a:pt x="38525" y="38525"/>
                  </a:lnTo>
                  <a:lnTo>
                    <a:pt x="38525" y="0"/>
                  </a:lnTo>
                  <a:close/>
                  <a:moveTo>
                    <a:pt x="28907" y="28907"/>
                  </a:moveTo>
                  <a:lnTo>
                    <a:pt x="9618" y="28907"/>
                  </a:lnTo>
                  <a:lnTo>
                    <a:pt x="9618" y="9671"/>
                  </a:lnTo>
                  <a:lnTo>
                    <a:pt x="28854" y="9671"/>
                  </a:lnTo>
                  <a:lnTo>
                    <a:pt x="28854" y="28907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xmlns="" id="{AFF14E2A-6863-4FC2-88BF-0D7CD8AB46D3}"/>
                </a:ext>
              </a:extLst>
            </p:cNvPr>
            <p:cNvSpPr/>
            <p:nvPr/>
          </p:nvSpPr>
          <p:spPr>
            <a:xfrm>
              <a:off x="500201" y="5975237"/>
              <a:ext cx="38524" cy="38524"/>
            </a:xfrm>
            <a:custGeom>
              <a:avLst/>
              <a:gdLst>
                <a:gd name="connsiteX0" fmla="*/ 38525 w 38524"/>
                <a:gd name="connsiteY0" fmla="*/ 0 h 38524"/>
                <a:gd name="connsiteX1" fmla="*/ 0 w 38524"/>
                <a:gd name="connsiteY1" fmla="*/ 0 h 38524"/>
                <a:gd name="connsiteX2" fmla="*/ 0 w 38524"/>
                <a:gd name="connsiteY2" fmla="*/ 38525 h 38524"/>
                <a:gd name="connsiteX3" fmla="*/ 38525 w 38524"/>
                <a:gd name="connsiteY3" fmla="*/ 38525 h 38524"/>
                <a:gd name="connsiteX4" fmla="*/ 38525 w 38524"/>
                <a:gd name="connsiteY4" fmla="*/ 0 h 38524"/>
                <a:gd name="connsiteX5" fmla="*/ 28907 w 38524"/>
                <a:gd name="connsiteY5" fmla="*/ 28907 h 38524"/>
                <a:gd name="connsiteX6" fmla="*/ 9671 w 38524"/>
                <a:gd name="connsiteY6" fmla="*/ 28907 h 38524"/>
                <a:gd name="connsiteX7" fmla="*/ 9671 w 38524"/>
                <a:gd name="connsiteY7" fmla="*/ 9671 h 38524"/>
                <a:gd name="connsiteX8" fmla="*/ 28907 w 38524"/>
                <a:gd name="connsiteY8" fmla="*/ 9671 h 38524"/>
                <a:gd name="connsiteX9" fmla="*/ 28907 w 38524"/>
                <a:gd name="connsiteY9" fmla="*/ 28907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38525" y="0"/>
                  </a:moveTo>
                  <a:lnTo>
                    <a:pt x="0" y="0"/>
                  </a:lnTo>
                  <a:lnTo>
                    <a:pt x="0" y="38525"/>
                  </a:lnTo>
                  <a:lnTo>
                    <a:pt x="38525" y="38525"/>
                  </a:lnTo>
                  <a:lnTo>
                    <a:pt x="38525" y="0"/>
                  </a:lnTo>
                  <a:close/>
                  <a:moveTo>
                    <a:pt x="28907" y="28907"/>
                  </a:moveTo>
                  <a:lnTo>
                    <a:pt x="9671" y="28907"/>
                  </a:lnTo>
                  <a:lnTo>
                    <a:pt x="9671" y="9671"/>
                  </a:lnTo>
                  <a:lnTo>
                    <a:pt x="28907" y="9671"/>
                  </a:lnTo>
                  <a:lnTo>
                    <a:pt x="28907" y="28907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xmlns="" id="{6B25209E-9B8B-4CC4-A8C2-9BA9F90E7A15}"/>
                </a:ext>
              </a:extLst>
            </p:cNvPr>
            <p:cNvSpPr/>
            <p:nvPr/>
          </p:nvSpPr>
          <p:spPr>
            <a:xfrm>
              <a:off x="548344" y="5975237"/>
              <a:ext cx="38524" cy="38524"/>
            </a:xfrm>
            <a:custGeom>
              <a:avLst/>
              <a:gdLst>
                <a:gd name="connsiteX0" fmla="*/ 38525 w 38524"/>
                <a:gd name="connsiteY0" fmla="*/ 38525 h 38524"/>
                <a:gd name="connsiteX1" fmla="*/ 38525 w 38524"/>
                <a:gd name="connsiteY1" fmla="*/ 0 h 38524"/>
                <a:gd name="connsiteX2" fmla="*/ 0 w 38524"/>
                <a:gd name="connsiteY2" fmla="*/ 0 h 38524"/>
                <a:gd name="connsiteX3" fmla="*/ 0 w 38524"/>
                <a:gd name="connsiteY3" fmla="*/ 38525 h 38524"/>
                <a:gd name="connsiteX4" fmla="*/ 38525 w 38524"/>
                <a:gd name="connsiteY4" fmla="*/ 38525 h 38524"/>
                <a:gd name="connsiteX5" fmla="*/ 9671 w 38524"/>
                <a:gd name="connsiteY5" fmla="*/ 9618 h 38524"/>
                <a:gd name="connsiteX6" fmla="*/ 28907 w 38524"/>
                <a:gd name="connsiteY6" fmla="*/ 9618 h 38524"/>
                <a:gd name="connsiteX7" fmla="*/ 28907 w 38524"/>
                <a:gd name="connsiteY7" fmla="*/ 28854 h 38524"/>
                <a:gd name="connsiteX8" fmla="*/ 9671 w 38524"/>
                <a:gd name="connsiteY8" fmla="*/ 28854 h 38524"/>
                <a:gd name="connsiteX9" fmla="*/ 9671 w 38524"/>
                <a:gd name="connsiteY9" fmla="*/ 9618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38525" y="38525"/>
                  </a:moveTo>
                  <a:lnTo>
                    <a:pt x="38525" y="0"/>
                  </a:lnTo>
                  <a:lnTo>
                    <a:pt x="0" y="0"/>
                  </a:lnTo>
                  <a:lnTo>
                    <a:pt x="0" y="38525"/>
                  </a:lnTo>
                  <a:lnTo>
                    <a:pt x="38525" y="38525"/>
                  </a:lnTo>
                  <a:close/>
                  <a:moveTo>
                    <a:pt x="9671" y="9618"/>
                  </a:moveTo>
                  <a:lnTo>
                    <a:pt x="28907" y="9618"/>
                  </a:lnTo>
                  <a:lnTo>
                    <a:pt x="28907" y="28854"/>
                  </a:lnTo>
                  <a:lnTo>
                    <a:pt x="9671" y="28854"/>
                  </a:lnTo>
                  <a:lnTo>
                    <a:pt x="9671" y="9618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xmlns="" id="{47414B1A-F017-42D7-BA9D-3977DF66EB44}"/>
                </a:ext>
              </a:extLst>
            </p:cNvPr>
            <p:cNvSpPr/>
            <p:nvPr/>
          </p:nvSpPr>
          <p:spPr>
            <a:xfrm>
              <a:off x="452058" y="6023380"/>
              <a:ext cx="38524" cy="38524"/>
            </a:xfrm>
            <a:custGeom>
              <a:avLst/>
              <a:gdLst>
                <a:gd name="connsiteX0" fmla="*/ 0 w 38524"/>
                <a:gd name="connsiteY0" fmla="*/ 38525 h 38524"/>
                <a:gd name="connsiteX1" fmla="*/ 38525 w 38524"/>
                <a:gd name="connsiteY1" fmla="*/ 38525 h 38524"/>
                <a:gd name="connsiteX2" fmla="*/ 38525 w 38524"/>
                <a:gd name="connsiteY2" fmla="*/ 0 h 38524"/>
                <a:gd name="connsiteX3" fmla="*/ 0 w 38524"/>
                <a:gd name="connsiteY3" fmla="*/ 0 h 38524"/>
                <a:gd name="connsiteX4" fmla="*/ 0 w 38524"/>
                <a:gd name="connsiteY4" fmla="*/ 38525 h 38524"/>
                <a:gd name="connsiteX5" fmla="*/ 9618 w 38524"/>
                <a:gd name="connsiteY5" fmla="*/ 9618 h 38524"/>
                <a:gd name="connsiteX6" fmla="*/ 28854 w 38524"/>
                <a:gd name="connsiteY6" fmla="*/ 9618 h 38524"/>
                <a:gd name="connsiteX7" fmla="*/ 28854 w 38524"/>
                <a:gd name="connsiteY7" fmla="*/ 28907 h 38524"/>
                <a:gd name="connsiteX8" fmla="*/ 9618 w 38524"/>
                <a:gd name="connsiteY8" fmla="*/ 28907 h 38524"/>
                <a:gd name="connsiteX9" fmla="*/ 9618 w 38524"/>
                <a:gd name="connsiteY9" fmla="*/ 9618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0" y="38525"/>
                  </a:moveTo>
                  <a:lnTo>
                    <a:pt x="38525" y="38525"/>
                  </a:lnTo>
                  <a:lnTo>
                    <a:pt x="38525" y="0"/>
                  </a:lnTo>
                  <a:lnTo>
                    <a:pt x="0" y="0"/>
                  </a:lnTo>
                  <a:lnTo>
                    <a:pt x="0" y="38525"/>
                  </a:lnTo>
                  <a:close/>
                  <a:moveTo>
                    <a:pt x="9618" y="9618"/>
                  </a:moveTo>
                  <a:lnTo>
                    <a:pt x="28854" y="9618"/>
                  </a:lnTo>
                  <a:lnTo>
                    <a:pt x="28854" y="28907"/>
                  </a:lnTo>
                  <a:lnTo>
                    <a:pt x="9618" y="28907"/>
                  </a:lnTo>
                  <a:lnTo>
                    <a:pt x="9618" y="9618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xmlns="" id="{E60B1359-FD5A-4C91-BF42-2AAD0AC0E2D2}"/>
                </a:ext>
              </a:extLst>
            </p:cNvPr>
            <p:cNvSpPr/>
            <p:nvPr/>
          </p:nvSpPr>
          <p:spPr>
            <a:xfrm>
              <a:off x="500201" y="6023380"/>
              <a:ext cx="38524" cy="38524"/>
            </a:xfrm>
            <a:custGeom>
              <a:avLst/>
              <a:gdLst>
                <a:gd name="connsiteX0" fmla="*/ 0 w 38524"/>
                <a:gd name="connsiteY0" fmla="*/ 38525 h 38524"/>
                <a:gd name="connsiteX1" fmla="*/ 38525 w 38524"/>
                <a:gd name="connsiteY1" fmla="*/ 38525 h 38524"/>
                <a:gd name="connsiteX2" fmla="*/ 38525 w 38524"/>
                <a:gd name="connsiteY2" fmla="*/ 0 h 38524"/>
                <a:gd name="connsiteX3" fmla="*/ 0 w 38524"/>
                <a:gd name="connsiteY3" fmla="*/ 0 h 38524"/>
                <a:gd name="connsiteX4" fmla="*/ 0 w 38524"/>
                <a:gd name="connsiteY4" fmla="*/ 38525 h 38524"/>
                <a:gd name="connsiteX5" fmla="*/ 9618 w 38524"/>
                <a:gd name="connsiteY5" fmla="*/ 9618 h 38524"/>
                <a:gd name="connsiteX6" fmla="*/ 28854 w 38524"/>
                <a:gd name="connsiteY6" fmla="*/ 9618 h 38524"/>
                <a:gd name="connsiteX7" fmla="*/ 28854 w 38524"/>
                <a:gd name="connsiteY7" fmla="*/ 28907 h 38524"/>
                <a:gd name="connsiteX8" fmla="*/ 9618 w 38524"/>
                <a:gd name="connsiteY8" fmla="*/ 28907 h 38524"/>
                <a:gd name="connsiteX9" fmla="*/ 9618 w 38524"/>
                <a:gd name="connsiteY9" fmla="*/ 9618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0" y="38525"/>
                  </a:moveTo>
                  <a:lnTo>
                    <a:pt x="38525" y="38525"/>
                  </a:lnTo>
                  <a:lnTo>
                    <a:pt x="38525" y="0"/>
                  </a:lnTo>
                  <a:lnTo>
                    <a:pt x="0" y="0"/>
                  </a:lnTo>
                  <a:lnTo>
                    <a:pt x="0" y="38525"/>
                  </a:lnTo>
                  <a:close/>
                  <a:moveTo>
                    <a:pt x="9618" y="9618"/>
                  </a:moveTo>
                  <a:lnTo>
                    <a:pt x="28854" y="9618"/>
                  </a:lnTo>
                  <a:lnTo>
                    <a:pt x="28854" y="28907"/>
                  </a:lnTo>
                  <a:lnTo>
                    <a:pt x="9618" y="28907"/>
                  </a:lnTo>
                  <a:lnTo>
                    <a:pt x="9618" y="9618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540668673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 с диагональной суперграфи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39">
            <a:extLst>
              <a:ext uri="{FF2B5EF4-FFF2-40B4-BE49-F238E27FC236}">
                <a16:creationId xmlns:a16="http://schemas.microsoft.com/office/drawing/2014/main" xmlns="" id="{906337A7-3922-41EA-AE84-40C710B177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3629" y="2553605"/>
            <a:ext cx="6176427" cy="1929759"/>
          </a:xfrm>
        </p:spPr>
        <p:txBody>
          <a:bodyPr wrap="square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4400" b="1"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ru-RU" dirty="0"/>
              <a:t>Название презентации</a:t>
            </a:r>
            <a:br>
              <a:rPr lang="ru-RU" dirty="0"/>
            </a:br>
            <a:r>
              <a:rPr lang="ru-RU" dirty="0"/>
              <a:t>в несколько строк</a:t>
            </a:r>
          </a:p>
        </p:txBody>
      </p:sp>
      <p:sp>
        <p:nvSpPr>
          <p:cNvPr id="10" name="Текст 26">
            <a:extLst>
              <a:ext uri="{FF2B5EF4-FFF2-40B4-BE49-F238E27FC236}">
                <a16:creationId xmlns:a16="http://schemas.microsoft.com/office/drawing/2014/main" xmlns="" id="{C6420719-76EA-45F3-B4D3-EBCB4430D91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5425" y="5553675"/>
            <a:ext cx="2574925" cy="204671"/>
          </a:xfrm>
        </p:spPr>
        <p:txBody>
          <a:bodyPr anchor="ctr">
            <a:spAutoFit/>
          </a:bodyPr>
          <a:lstStyle>
            <a:lvl1pPr>
              <a:buNone/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1pPr>
            <a:lvl2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2pPr>
            <a:lvl3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3pPr>
            <a:lvl4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4pPr>
            <a:lvl5pPr>
              <a:defRPr kumimoji="0" lang="ru-RU" sz="1400" b="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5pPr>
          </a:lstStyle>
          <a:p>
            <a:pPr marL="331185" marR="0" lvl="0" indent="-331185" algn="l" defTabSz="6858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400"/>
              </a:spcAft>
              <a:buClrTx/>
              <a:buSzTx/>
              <a:tabLst/>
              <a:defRPr/>
            </a:pPr>
            <a:r>
              <a:rPr lang="ru-RU" dirty="0"/>
              <a:t>ФИО спикера</a:t>
            </a:r>
          </a:p>
        </p:txBody>
      </p:sp>
      <p:sp>
        <p:nvSpPr>
          <p:cNvPr id="11" name="Текст 26">
            <a:extLst>
              <a:ext uri="{FF2B5EF4-FFF2-40B4-BE49-F238E27FC236}">
                <a16:creationId xmlns:a16="http://schemas.microsoft.com/office/drawing/2014/main" xmlns="" id="{08094B0E-B9DC-41A9-8742-E62D5644B6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5425" y="5893383"/>
            <a:ext cx="2574925" cy="204671"/>
          </a:xfrm>
        </p:spPr>
        <p:txBody>
          <a:bodyPr anchor="ctr">
            <a:spAutoFit/>
          </a:bodyPr>
          <a:lstStyle>
            <a:lvl1pPr>
              <a:buNone/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1pPr>
            <a:lvl2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2pPr>
            <a:lvl3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3pPr>
            <a:lvl4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4pPr>
            <a:lvl5pPr>
              <a:defRPr kumimoji="0" lang="ru-RU" sz="1400" b="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5pPr>
          </a:lstStyle>
          <a:p>
            <a:pPr marL="331185" marR="0" lvl="0" indent="-331185" algn="l" defTabSz="6858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400"/>
              </a:spcAft>
              <a:buClrTx/>
              <a:buSzTx/>
              <a:tabLst/>
              <a:defRPr/>
            </a:pPr>
            <a:r>
              <a:rPr lang="ru-RU" dirty="0"/>
              <a:t>Дата мероприятия</a:t>
            </a:r>
          </a:p>
        </p:txBody>
      </p:sp>
      <p:sp>
        <p:nvSpPr>
          <p:cNvPr id="34" name="Полилиния: фигура 33">
            <a:extLst>
              <a:ext uri="{FF2B5EF4-FFF2-40B4-BE49-F238E27FC236}">
                <a16:creationId xmlns:a16="http://schemas.microsoft.com/office/drawing/2014/main" xmlns="" id="{E705B174-2BCB-475F-B5F7-2AC86EA893A5}"/>
              </a:ext>
            </a:extLst>
          </p:cNvPr>
          <p:cNvSpPr/>
          <p:nvPr/>
        </p:nvSpPr>
        <p:spPr>
          <a:xfrm>
            <a:off x="11683685" y="942401"/>
            <a:ext cx="508315" cy="508315"/>
          </a:xfrm>
          <a:custGeom>
            <a:avLst/>
            <a:gdLst>
              <a:gd name="connsiteX0" fmla="*/ 508315 w 508315"/>
              <a:gd name="connsiteY0" fmla="*/ 0 h 508315"/>
              <a:gd name="connsiteX1" fmla="*/ 508315 w 508315"/>
              <a:gd name="connsiteY1" fmla="*/ 508315 h 508315"/>
              <a:gd name="connsiteX2" fmla="*/ 0 w 508315"/>
              <a:gd name="connsiteY2" fmla="*/ 508315 h 508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8315" h="508315">
                <a:moveTo>
                  <a:pt x="508315" y="0"/>
                </a:moveTo>
                <a:lnTo>
                  <a:pt x="508315" y="508315"/>
                </a:lnTo>
                <a:lnTo>
                  <a:pt x="0" y="508315"/>
                </a:lnTo>
                <a:close/>
              </a:path>
            </a:pathLst>
          </a:custGeom>
          <a:solidFill>
            <a:srgbClr val="002F6E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Полилиния: фигура 36">
            <a:extLst>
              <a:ext uri="{FF2B5EF4-FFF2-40B4-BE49-F238E27FC236}">
                <a16:creationId xmlns:a16="http://schemas.microsoft.com/office/drawing/2014/main" xmlns="" id="{0279107F-963C-4D85-BC66-580B5F59AE9D}"/>
              </a:ext>
            </a:extLst>
          </p:cNvPr>
          <p:cNvSpPr/>
          <p:nvPr/>
        </p:nvSpPr>
        <p:spPr>
          <a:xfrm>
            <a:off x="10317983" y="1"/>
            <a:ext cx="1874017" cy="1450715"/>
          </a:xfrm>
          <a:custGeom>
            <a:avLst/>
            <a:gdLst>
              <a:gd name="connsiteX0" fmla="*/ 1450715 w 1874017"/>
              <a:gd name="connsiteY0" fmla="*/ 0 h 1450715"/>
              <a:gd name="connsiteX1" fmla="*/ 1874017 w 1874017"/>
              <a:gd name="connsiteY1" fmla="*/ 0 h 1450715"/>
              <a:gd name="connsiteX2" fmla="*/ 1874017 w 1874017"/>
              <a:gd name="connsiteY2" fmla="*/ 259549 h 1450715"/>
              <a:gd name="connsiteX3" fmla="*/ 682851 w 1874017"/>
              <a:gd name="connsiteY3" fmla="*/ 1450715 h 1450715"/>
              <a:gd name="connsiteX4" fmla="*/ 0 w 1874017"/>
              <a:gd name="connsiteY4" fmla="*/ 1450715 h 1450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4017" h="1450715">
                <a:moveTo>
                  <a:pt x="1450715" y="0"/>
                </a:moveTo>
                <a:lnTo>
                  <a:pt x="1874017" y="0"/>
                </a:lnTo>
                <a:lnTo>
                  <a:pt x="1874017" y="259549"/>
                </a:lnTo>
                <a:lnTo>
                  <a:pt x="682851" y="1450715"/>
                </a:lnTo>
                <a:lnTo>
                  <a:pt x="0" y="1450715"/>
                </a:lnTo>
                <a:close/>
              </a:path>
            </a:pathLst>
          </a:custGeom>
          <a:solidFill>
            <a:srgbClr val="002F6E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6" name="Полилиния: фигура 15">
            <a:extLst>
              <a:ext uri="{FF2B5EF4-FFF2-40B4-BE49-F238E27FC236}">
                <a16:creationId xmlns:a16="http://schemas.microsoft.com/office/drawing/2014/main" xmlns="" id="{1AA05226-25F0-4779-B93C-63C888129E15}"/>
              </a:ext>
            </a:extLst>
          </p:cNvPr>
          <p:cNvSpPr/>
          <p:nvPr/>
        </p:nvSpPr>
        <p:spPr>
          <a:xfrm>
            <a:off x="8952280" y="3840694"/>
            <a:ext cx="2389978" cy="1707128"/>
          </a:xfrm>
          <a:custGeom>
            <a:avLst/>
            <a:gdLst>
              <a:gd name="connsiteX0" fmla="*/ 1558925 w 2182494"/>
              <a:gd name="connsiteY0" fmla="*/ 0 h 1558925"/>
              <a:gd name="connsiteX1" fmla="*/ 0 w 2182494"/>
              <a:gd name="connsiteY1" fmla="*/ 1558925 h 1558925"/>
              <a:gd name="connsiteX2" fmla="*/ 623570 w 2182494"/>
              <a:gd name="connsiteY2" fmla="*/ 1558925 h 1558925"/>
              <a:gd name="connsiteX3" fmla="*/ 2182495 w 2182494"/>
              <a:gd name="connsiteY3" fmla="*/ 0 h 155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2494" h="1558925">
                <a:moveTo>
                  <a:pt x="1558925" y="0"/>
                </a:moveTo>
                <a:lnTo>
                  <a:pt x="0" y="1558925"/>
                </a:lnTo>
                <a:lnTo>
                  <a:pt x="623570" y="1558925"/>
                </a:lnTo>
                <a:lnTo>
                  <a:pt x="2182495" y="0"/>
                </a:lnTo>
                <a:close/>
              </a:path>
            </a:pathLst>
          </a:custGeom>
          <a:solidFill>
            <a:srgbClr val="002F6E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Полилиния: фигура 16">
            <a:extLst>
              <a:ext uri="{FF2B5EF4-FFF2-40B4-BE49-F238E27FC236}">
                <a16:creationId xmlns:a16="http://schemas.microsoft.com/office/drawing/2014/main" xmlns="" id="{5E0FE2BA-B08F-41AC-B695-558ED857DAAF}"/>
              </a:ext>
            </a:extLst>
          </p:cNvPr>
          <p:cNvSpPr/>
          <p:nvPr/>
        </p:nvSpPr>
        <p:spPr>
          <a:xfrm>
            <a:off x="8604597" y="3840694"/>
            <a:ext cx="6258" cy="6259"/>
          </a:xfrm>
          <a:custGeom>
            <a:avLst/>
            <a:gdLst>
              <a:gd name="connsiteX0" fmla="*/ 0 w 5714"/>
              <a:gd name="connsiteY0" fmla="*/ 0 h 5715"/>
              <a:gd name="connsiteX1" fmla="*/ 0 w 5714"/>
              <a:gd name="connsiteY1" fmla="*/ 5715 h 5715"/>
              <a:gd name="connsiteX2" fmla="*/ 5715 w 5714"/>
              <a:gd name="connsiteY2" fmla="*/ 0 h 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14" h="5715">
                <a:moveTo>
                  <a:pt x="0" y="0"/>
                </a:moveTo>
                <a:lnTo>
                  <a:pt x="0" y="5715"/>
                </a:lnTo>
                <a:lnTo>
                  <a:pt x="5715" y="0"/>
                </a:lnTo>
                <a:close/>
              </a:path>
            </a:pathLst>
          </a:custGeom>
          <a:solidFill>
            <a:srgbClr val="002F6E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xmlns="" id="{F54BF84A-3A49-46E7-BBCD-BB696C95E90B}"/>
              </a:ext>
            </a:extLst>
          </p:cNvPr>
          <p:cNvSpPr/>
          <p:nvPr/>
        </p:nvSpPr>
        <p:spPr>
          <a:xfrm>
            <a:off x="10317983" y="3840694"/>
            <a:ext cx="1874017" cy="1707128"/>
          </a:xfrm>
          <a:custGeom>
            <a:avLst/>
            <a:gdLst>
              <a:gd name="connsiteX0" fmla="*/ 1707128 w 1874017"/>
              <a:gd name="connsiteY0" fmla="*/ 0 h 1707128"/>
              <a:gd name="connsiteX1" fmla="*/ 1874017 w 1874017"/>
              <a:gd name="connsiteY1" fmla="*/ 0 h 1707128"/>
              <a:gd name="connsiteX2" fmla="*/ 1874017 w 1874017"/>
              <a:gd name="connsiteY2" fmla="*/ 515477 h 1707128"/>
              <a:gd name="connsiteX3" fmla="*/ 682851 w 1874017"/>
              <a:gd name="connsiteY3" fmla="*/ 1707128 h 1707128"/>
              <a:gd name="connsiteX4" fmla="*/ 0 w 1874017"/>
              <a:gd name="connsiteY4" fmla="*/ 1707128 h 170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4017" h="1707128">
                <a:moveTo>
                  <a:pt x="1707128" y="0"/>
                </a:moveTo>
                <a:lnTo>
                  <a:pt x="1874017" y="0"/>
                </a:lnTo>
                <a:lnTo>
                  <a:pt x="1874017" y="515477"/>
                </a:lnTo>
                <a:lnTo>
                  <a:pt x="682851" y="1707128"/>
                </a:lnTo>
                <a:lnTo>
                  <a:pt x="0" y="1707128"/>
                </a:lnTo>
                <a:close/>
              </a:path>
            </a:pathLst>
          </a:custGeom>
          <a:gradFill>
            <a:gsLst>
              <a:gs pos="71600">
                <a:srgbClr val="DEDEDF"/>
              </a:gs>
              <a:gs pos="29000">
                <a:srgbClr val="505758"/>
              </a:gs>
              <a:gs pos="0">
                <a:srgbClr val="C2C1BF"/>
              </a:gs>
              <a:gs pos="100000">
                <a:srgbClr val="BFC1C4"/>
              </a:gs>
            </a:gsLst>
            <a:lin ang="18900000" scaled="1"/>
          </a:gra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Полилиния: фигура 27">
            <a:extLst>
              <a:ext uri="{FF2B5EF4-FFF2-40B4-BE49-F238E27FC236}">
                <a16:creationId xmlns:a16="http://schemas.microsoft.com/office/drawing/2014/main" xmlns="" id="{E9AB1E05-C0C5-4FDD-B60D-054B6347BF52}"/>
              </a:ext>
            </a:extLst>
          </p:cNvPr>
          <p:cNvSpPr/>
          <p:nvPr/>
        </p:nvSpPr>
        <p:spPr>
          <a:xfrm>
            <a:off x="11342259" y="2990705"/>
            <a:ext cx="849741" cy="849988"/>
          </a:xfrm>
          <a:custGeom>
            <a:avLst/>
            <a:gdLst>
              <a:gd name="connsiteX0" fmla="*/ 849741 w 849741"/>
              <a:gd name="connsiteY0" fmla="*/ 0 h 849988"/>
              <a:gd name="connsiteX1" fmla="*/ 849741 w 849741"/>
              <a:gd name="connsiteY1" fmla="*/ 683050 h 849988"/>
              <a:gd name="connsiteX2" fmla="*/ 682851 w 849741"/>
              <a:gd name="connsiteY2" fmla="*/ 849988 h 849988"/>
              <a:gd name="connsiteX3" fmla="*/ 0 w 849741"/>
              <a:gd name="connsiteY3" fmla="*/ 849988 h 84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9741" h="849988">
                <a:moveTo>
                  <a:pt x="849741" y="0"/>
                </a:moveTo>
                <a:lnTo>
                  <a:pt x="849741" y="683050"/>
                </a:lnTo>
                <a:lnTo>
                  <a:pt x="682851" y="849988"/>
                </a:lnTo>
                <a:lnTo>
                  <a:pt x="0" y="849988"/>
                </a:lnTo>
                <a:close/>
              </a:path>
            </a:pathLst>
          </a:custGeom>
          <a:solidFill>
            <a:srgbClr val="E5242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Полилиния: фигура 19">
            <a:extLst>
              <a:ext uri="{FF2B5EF4-FFF2-40B4-BE49-F238E27FC236}">
                <a16:creationId xmlns:a16="http://schemas.microsoft.com/office/drawing/2014/main" xmlns="" id="{B4A30386-E577-43D2-B52B-1B7FBAD6C03D}"/>
              </a:ext>
            </a:extLst>
          </p:cNvPr>
          <p:cNvSpPr/>
          <p:nvPr/>
        </p:nvSpPr>
        <p:spPr>
          <a:xfrm>
            <a:off x="8610856" y="1450714"/>
            <a:ext cx="3072829" cy="2389979"/>
          </a:xfrm>
          <a:custGeom>
            <a:avLst/>
            <a:gdLst>
              <a:gd name="connsiteX0" fmla="*/ 2182495 w 2806064"/>
              <a:gd name="connsiteY0" fmla="*/ 0 h 2182495"/>
              <a:gd name="connsiteX1" fmla="*/ 0 w 2806064"/>
              <a:gd name="connsiteY1" fmla="*/ 2182495 h 2182495"/>
              <a:gd name="connsiteX2" fmla="*/ 623570 w 2806064"/>
              <a:gd name="connsiteY2" fmla="*/ 2182495 h 2182495"/>
              <a:gd name="connsiteX3" fmla="*/ 2806065 w 2806064"/>
              <a:gd name="connsiteY3" fmla="*/ 0 h 2182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6064" h="2182495">
                <a:moveTo>
                  <a:pt x="2182495" y="0"/>
                </a:moveTo>
                <a:lnTo>
                  <a:pt x="0" y="2182495"/>
                </a:lnTo>
                <a:lnTo>
                  <a:pt x="623570" y="2182495"/>
                </a:lnTo>
                <a:lnTo>
                  <a:pt x="2806065" y="0"/>
                </a:lnTo>
                <a:close/>
              </a:path>
            </a:pathLst>
          </a:custGeom>
          <a:gradFill>
            <a:gsLst>
              <a:gs pos="71600">
                <a:srgbClr val="DEDEDF"/>
              </a:gs>
              <a:gs pos="29000">
                <a:srgbClr val="505758"/>
              </a:gs>
              <a:gs pos="0">
                <a:srgbClr val="C2C1BF"/>
              </a:gs>
              <a:gs pos="100000">
                <a:srgbClr val="BFC1C4"/>
              </a:gs>
            </a:gsLst>
            <a:lin ang="189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" name="Полилиния: фигура 30">
            <a:extLst>
              <a:ext uri="{FF2B5EF4-FFF2-40B4-BE49-F238E27FC236}">
                <a16:creationId xmlns:a16="http://schemas.microsoft.com/office/drawing/2014/main" xmlns="" id="{7EDCF66B-6839-42A8-8548-EEB6D7A54DD9}"/>
              </a:ext>
            </a:extLst>
          </p:cNvPr>
          <p:cNvSpPr/>
          <p:nvPr/>
        </p:nvSpPr>
        <p:spPr>
          <a:xfrm>
            <a:off x="9957781" y="1606474"/>
            <a:ext cx="2234219" cy="2234219"/>
          </a:xfrm>
          <a:custGeom>
            <a:avLst/>
            <a:gdLst>
              <a:gd name="connsiteX0" fmla="*/ 2234219 w 2234219"/>
              <a:gd name="connsiteY0" fmla="*/ 0 h 2234219"/>
              <a:gd name="connsiteX1" fmla="*/ 2234219 w 2234219"/>
              <a:gd name="connsiteY1" fmla="*/ 682851 h 2234219"/>
              <a:gd name="connsiteX2" fmla="*/ 682851 w 2234219"/>
              <a:gd name="connsiteY2" fmla="*/ 2234219 h 2234219"/>
              <a:gd name="connsiteX3" fmla="*/ 0 w 2234219"/>
              <a:gd name="connsiteY3" fmla="*/ 2234219 h 2234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4219" h="2234219">
                <a:moveTo>
                  <a:pt x="2234219" y="0"/>
                </a:moveTo>
                <a:lnTo>
                  <a:pt x="2234219" y="682851"/>
                </a:lnTo>
                <a:lnTo>
                  <a:pt x="682851" y="2234219"/>
                </a:lnTo>
                <a:lnTo>
                  <a:pt x="0" y="2234219"/>
                </a:lnTo>
                <a:close/>
              </a:path>
            </a:pathLst>
          </a:custGeom>
          <a:solidFill>
            <a:srgbClr val="E5242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" name="Полилиния: фигура 39">
            <a:extLst>
              <a:ext uri="{FF2B5EF4-FFF2-40B4-BE49-F238E27FC236}">
                <a16:creationId xmlns:a16="http://schemas.microsoft.com/office/drawing/2014/main" xmlns="" id="{9E8F511C-6A5E-4D3B-B61B-7480067C96BF}"/>
              </a:ext>
            </a:extLst>
          </p:cNvPr>
          <p:cNvSpPr/>
          <p:nvPr userDrawn="1"/>
        </p:nvSpPr>
        <p:spPr>
          <a:xfrm>
            <a:off x="8985623" y="1"/>
            <a:ext cx="2133566" cy="1450715"/>
          </a:xfrm>
          <a:custGeom>
            <a:avLst/>
            <a:gdLst>
              <a:gd name="connsiteX0" fmla="*/ 1450715 w 2133566"/>
              <a:gd name="connsiteY0" fmla="*/ 0 h 1450715"/>
              <a:gd name="connsiteX1" fmla="*/ 2133566 w 2133566"/>
              <a:gd name="connsiteY1" fmla="*/ 0 h 1450715"/>
              <a:gd name="connsiteX2" fmla="*/ 682851 w 2133566"/>
              <a:gd name="connsiteY2" fmla="*/ 1450715 h 1450715"/>
              <a:gd name="connsiteX3" fmla="*/ 0 w 2133566"/>
              <a:gd name="connsiteY3" fmla="*/ 1450715 h 1450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3566" h="1450715">
                <a:moveTo>
                  <a:pt x="1450715" y="0"/>
                </a:moveTo>
                <a:lnTo>
                  <a:pt x="2133566" y="0"/>
                </a:lnTo>
                <a:lnTo>
                  <a:pt x="682851" y="1450715"/>
                </a:lnTo>
                <a:lnTo>
                  <a:pt x="0" y="1450715"/>
                </a:lnTo>
                <a:close/>
              </a:path>
            </a:pathLst>
          </a:custGeom>
          <a:solidFill>
            <a:srgbClr val="002F6E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3" name="Полилиния: фигура 42">
            <a:extLst>
              <a:ext uri="{FF2B5EF4-FFF2-40B4-BE49-F238E27FC236}">
                <a16:creationId xmlns:a16="http://schemas.microsoft.com/office/drawing/2014/main" xmlns="" id="{18D1C764-45FD-4989-8FCD-7756DC96AC35}"/>
              </a:ext>
            </a:extLst>
          </p:cNvPr>
          <p:cNvSpPr/>
          <p:nvPr userDrawn="1"/>
        </p:nvSpPr>
        <p:spPr>
          <a:xfrm>
            <a:off x="7676101" y="1"/>
            <a:ext cx="2133567" cy="1450715"/>
          </a:xfrm>
          <a:custGeom>
            <a:avLst/>
            <a:gdLst>
              <a:gd name="connsiteX0" fmla="*/ 1450716 w 2133567"/>
              <a:gd name="connsiteY0" fmla="*/ 0 h 1450715"/>
              <a:gd name="connsiteX1" fmla="*/ 2133567 w 2133567"/>
              <a:gd name="connsiteY1" fmla="*/ 0 h 1450715"/>
              <a:gd name="connsiteX2" fmla="*/ 682852 w 2133567"/>
              <a:gd name="connsiteY2" fmla="*/ 1450715 h 1450715"/>
              <a:gd name="connsiteX3" fmla="*/ 0 w 2133567"/>
              <a:gd name="connsiteY3" fmla="*/ 1450715 h 1450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3567" h="1450715">
                <a:moveTo>
                  <a:pt x="1450716" y="0"/>
                </a:moveTo>
                <a:lnTo>
                  <a:pt x="2133567" y="0"/>
                </a:lnTo>
                <a:lnTo>
                  <a:pt x="682852" y="1450715"/>
                </a:lnTo>
                <a:lnTo>
                  <a:pt x="0" y="1450715"/>
                </a:lnTo>
                <a:close/>
              </a:path>
            </a:pathLst>
          </a:custGeom>
          <a:solidFill>
            <a:srgbClr val="002F6E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grpSp>
        <p:nvGrpSpPr>
          <p:cNvPr id="44" name="Рисунок 3">
            <a:extLst>
              <a:ext uri="{FF2B5EF4-FFF2-40B4-BE49-F238E27FC236}">
                <a16:creationId xmlns:a16="http://schemas.microsoft.com/office/drawing/2014/main" xmlns="" id="{D180CE2B-EF74-404E-AEC2-068B5121A108}"/>
              </a:ext>
            </a:extLst>
          </p:cNvPr>
          <p:cNvGrpSpPr/>
          <p:nvPr userDrawn="1"/>
        </p:nvGrpSpPr>
        <p:grpSpPr>
          <a:xfrm>
            <a:off x="403202" y="471830"/>
            <a:ext cx="3161334" cy="984619"/>
            <a:chOff x="2690812" y="2366100"/>
            <a:chExt cx="6807279" cy="2120173"/>
          </a:xfrm>
          <a:solidFill>
            <a:schemeClr val="accent2"/>
          </a:solidFill>
        </p:grpSpPr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xmlns="" id="{4C8E1AB0-DFE9-4B85-A206-432C19BB3BAB}"/>
                </a:ext>
              </a:extLst>
            </p:cNvPr>
            <p:cNvSpPr/>
            <p:nvPr/>
          </p:nvSpPr>
          <p:spPr>
            <a:xfrm>
              <a:off x="2690812" y="3224212"/>
              <a:ext cx="6390322" cy="1262062"/>
            </a:xfrm>
            <a:custGeom>
              <a:avLst/>
              <a:gdLst>
                <a:gd name="connsiteX0" fmla="*/ 446723 w 6390322"/>
                <a:gd name="connsiteY0" fmla="*/ 950595 h 1262062"/>
                <a:gd name="connsiteX1" fmla="*/ 0 w 6390322"/>
                <a:gd name="connsiteY1" fmla="*/ 480060 h 1262062"/>
                <a:gd name="connsiteX2" fmla="*/ 488633 w 6390322"/>
                <a:gd name="connsiteY2" fmla="*/ 0 h 1262062"/>
                <a:gd name="connsiteX3" fmla="*/ 700088 w 6390322"/>
                <a:gd name="connsiteY3" fmla="*/ 41910 h 1262062"/>
                <a:gd name="connsiteX4" fmla="*/ 700088 w 6390322"/>
                <a:gd name="connsiteY4" fmla="*/ 212408 h 1262062"/>
                <a:gd name="connsiteX5" fmla="*/ 495300 w 6390322"/>
                <a:gd name="connsiteY5" fmla="*/ 155258 h 1262062"/>
                <a:gd name="connsiteX6" fmla="*/ 213360 w 6390322"/>
                <a:gd name="connsiteY6" fmla="*/ 466725 h 1262062"/>
                <a:gd name="connsiteX7" fmla="*/ 477203 w 6390322"/>
                <a:gd name="connsiteY7" fmla="*/ 785813 h 1262062"/>
                <a:gd name="connsiteX8" fmla="*/ 681990 w 6390322"/>
                <a:gd name="connsiteY8" fmla="*/ 726758 h 1262062"/>
                <a:gd name="connsiteX9" fmla="*/ 733425 w 6390322"/>
                <a:gd name="connsiteY9" fmla="*/ 864870 h 1262062"/>
                <a:gd name="connsiteX10" fmla="*/ 446723 w 6390322"/>
                <a:gd name="connsiteY10" fmla="*/ 950595 h 1262062"/>
                <a:gd name="connsiteX11" fmla="*/ 3697605 w 6390322"/>
                <a:gd name="connsiteY11" fmla="*/ 950595 h 1262062"/>
                <a:gd name="connsiteX12" fmla="*/ 3373755 w 6390322"/>
                <a:gd name="connsiteY12" fmla="*/ 605790 h 1262062"/>
                <a:gd name="connsiteX13" fmla="*/ 3712845 w 6390322"/>
                <a:gd name="connsiteY13" fmla="*/ 257175 h 1262062"/>
                <a:gd name="connsiteX14" fmla="*/ 3879533 w 6390322"/>
                <a:gd name="connsiteY14" fmla="*/ 295275 h 1262062"/>
                <a:gd name="connsiteX15" fmla="*/ 3879533 w 6390322"/>
                <a:gd name="connsiteY15" fmla="*/ 445770 h 1262062"/>
                <a:gd name="connsiteX16" fmla="*/ 3740468 w 6390322"/>
                <a:gd name="connsiteY16" fmla="*/ 399097 h 1262062"/>
                <a:gd name="connsiteX17" fmla="*/ 3560445 w 6390322"/>
                <a:gd name="connsiteY17" fmla="*/ 596265 h 1262062"/>
                <a:gd name="connsiteX18" fmla="*/ 3737610 w 6390322"/>
                <a:gd name="connsiteY18" fmla="*/ 802005 h 1262062"/>
                <a:gd name="connsiteX19" fmla="*/ 3866198 w 6390322"/>
                <a:gd name="connsiteY19" fmla="*/ 762000 h 1262062"/>
                <a:gd name="connsiteX20" fmla="*/ 3911918 w 6390322"/>
                <a:gd name="connsiteY20" fmla="*/ 886778 h 1262062"/>
                <a:gd name="connsiteX21" fmla="*/ 3697605 w 6390322"/>
                <a:gd name="connsiteY21" fmla="*/ 950595 h 1262062"/>
                <a:gd name="connsiteX22" fmla="*/ 4292918 w 6390322"/>
                <a:gd name="connsiteY22" fmla="*/ 421005 h 1262062"/>
                <a:gd name="connsiteX23" fmla="*/ 4292918 w 6390322"/>
                <a:gd name="connsiteY23" fmla="*/ 937260 h 1262062"/>
                <a:gd name="connsiteX24" fmla="*/ 4102418 w 6390322"/>
                <a:gd name="connsiteY24" fmla="*/ 937260 h 1262062"/>
                <a:gd name="connsiteX25" fmla="*/ 4102418 w 6390322"/>
                <a:gd name="connsiteY25" fmla="*/ 421005 h 1262062"/>
                <a:gd name="connsiteX26" fmla="*/ 3917633 w 6390322"/>
                <a:gd name="connsiteY26" fmla="*/ 421005 h 1262062"/>
                <a:gd name="connsiteX27" fmla="*/ 3917633 w 6390322"/>
                <a:gd name="connsiteY27" fmla="*/ 270510 h 1262062"/>
                <a:gd name="connsiteX28" fmla="*/ 4501515 w 6390322"/>
                <a:gd name="connsiteY28" fmla="*/ 270510 h 1262062"/>
                <a:gd name="connsiteX29" fmla="*/ 4460558 w 6390322"/>
                <a:gd name="connsiteY29" fmla="*/ 421005 h 1262062"/>
                <a:gd name="connsiteX30" fmla="*/ 4292918 w 6390322"/>
                <a:gd name="connsiteY30" fmla="*/ 421005 h 1262062"/>
                <a:gd name="connsiteX31" fmla="*/ 5212080 w 6390322"/>
                <a:gd name="connsiteY31" fmla="*/ 348615 h 1262062"/>
                <a:gd name="connsiteX32" fmla="*/ 5160645 w 6390322"/>
                <a:gd name="connsiteY32" fmla="*/ 758190 h 1262062"/>
                <a:gd name="connsiteX33" fmla="*/ 5072063 w 6390322"/>
                <a:gd name="connsiteY33" fmla="*/ 809625 h 1262062"/>
                <a:gd name="connsiteX34" fmla="*/ 5124450 w 6390322"/>
                <a:gd name="connsiteY34" fmla="*/ 950595 h 1262062"/>
                <a:gd name="connsiteX35" fmla="*/ 5281613 w 6390322"/>
                <a:gd name="connsiteY35" fmla="*/ 884872 h 1262062"/>
                <a:gd name="connsiteX36" fmla="*/ 5371148 w 6390322"/>
                <a:gd name="connsiteY36" fmla="*/ 670560 h 1262062"/>
                <a:gd name="connsiteX37" fmla="*/ 5384483 w 6390322"/>
                <a:gd name="connsiteY37" fmla="*/ 454342 h 1262062"/>
                <a:gd name="connsiteX38" fmla="*/ 5384483 w 6390322"/>
                <a:gd name="connsiteY38" fmla="*/ 421005 h 1262062"/>
                <a:gd name="connsiteX39" fmla="*/ 5534025 w 6390322"/>
                <a:gd name="connsiteY39" fmla="*/ 421005 h 1262062"/>
                <a:gd name="connsiteX40" fmla="*/ 5534025 w 6390322"/>
                <a:gd name="connsiteY40" fmla="*/ 937260 h 1262062"/>
                <a:gd name="connsiteX41" fmla="*/ 5724525 w 6390322"/>
                <a:gd name="connsiteY41" fmla="*/ 937260 h 1262062"/>
                <a:gd name="connsiteX42" fmla="*/ 5724525 w 6390322"/>
                <a:gd name="connsiteY42" fmla="*/ 270510 h 1262062"/>
                <a:gd name="connsiteX43" fmla="*/ 5213033 w 6390322"/>
                <a:gd name="connsiteY43" fmla="*/ 270510 h 1262062"/>
                <a:gd name="connsiteX44" fmla="*/ 5213033 w 6390322"/>
                <a:gd name="connsiteY44" fmla="*/ 348615 h 1262062"/>
                <a:gd name="connsiteX45" fmla="*/ 3056573 w 6390322"/>
                <a:gd name="connsiteY45" fmla="*/ 257175 h 1262062"/>
                <a:gd name="connsiteX46" fmla="*/ 2876550 w 6390322"/>
                <a:gd name="connsiteY46" fmla="*/ 331470 h 1262062"/>
                <a:gd name="connsiteX47" fmla="*/ 2855595 w 6390322"/>
                <a:gd name="connsiteY47" fmla="*/ 270510 h 1262062"/>
                <a:gd name="connsiteX48" fmla="*/ 2695575 w 6390322"/>
                <a:gd name="connsiteY48" fmla="*/ 270510 h 1262062"/>
                <a:gd name="connsiteX49" fmla="*/ 2695575 w 6390322"/>
                <a:gd name="connsiteY49" fmla="*/ 1262063 h 1262062"/>
                <a:gd name="connsiteX50" fmla="*/ 2886075 w 6390322"/>
                <a:gd name="connsiteY50" fmla="*/ 1203960 h 1262062"/>
                <a:gd name="connsiteX51" fmla="*/ 2886075 w 6390322"/>
                <a:gd name="connsiteY51" fmla="*/ 922972 h 1262062"/>
                <a:gd name="connsiteX52" fmla="*/ 3013710 w 6390322"/>
                <a:gd name="connsiteY52" fmla="*/ 950595 h 1262062"/>
                <a:gd name="connsiteX53" fmla="*/ 3328988 w 6390322"/>
                <a:gd name="connsiteY53" fmla="*/ 584835 h 1262062"/>
                <a:gd name="connsiteX54" fmla="*/ 3056573 w 6390322"/>
                <a:gd name="connsiteY54" fmla="*/ 257175 h 1262062"/>
                <a:gd name="connsiteX55" fmla="*/ 2967990 w 6390322"/>
                <a:gd name="connsiteY55" fmla="*/ 812483 h 1262062"/>
                <a:gd name="connsiteX56" fmla="*/ 2886075 w 6390322"/>
                <a:gd name="connsiteY56" fmla="*/ 785813 h 1262062"/>
                <a:gd name="connsiteX57" fmla="*/ 2886075 w 6390322"/>
                <a:gd name="connsiteY57" fmla="*/ 470535 h 1262062"/>
                <a:gd name="connsiteX58" fmla="*/ 3018473 w 6390322"/>
                <a:gd name="connsiteY58" fmla="*/ 395288 h 1262062"/>
                <a:gd name="connsiteX59" fmla="*/ 3140393 w 6390322"/>
                <a:gd name="connsiteY59" fmla="*/ 581978 h 1262062"/>
                <a:gd name="connsiteX60" fmla="*/ 2967990 w 6390322"/>
                <a:gd name="connsiteY60" fmla="*/ 812483 h 1262062"/>
                <a:gd name="connsiteX61" fmla="*/ 4774883 w 6390322"/>
                <a:gd name="connsiteY61" fmla="*/ 257175 h 1262062"/>
                <a:gd name="connsiteX62" fmla="*/ 4507230 w 6390322"/>
                <a:gd name="connsiteY62" fmla="*/ 330517 h 1262062"/>
                <a:gd name="connsiteX63" fmla="*/ 4564380 w 6390322"/>
                <a:gd name="connsiteY63" fmla="*/ 445770 h 1262062"/>
                <a:gd name="connsiteX64" fmla="*/ 4733925 w 6390322"/>
                <a:gd name="connsiteY64" fmla="*/ 401003 h 1262062"/>
                <a:gd name="connsiteX65" fmla="*/ 4858703 w 6390322"/>
                <a:gd name="connsiteY65" fmla="*/ 500063 h 1262062"/>
                <a:gd name="connsiteX66" fmla="*/ 4858703 w 6390322"/>
                <a:gd name="connsiteY66" fmla="*/ 511492 h 1262062"/>
                <a:gd name="connsiteX67" fmla="*/ 4743450 w 6390322"/>
                <a:gd name="connsiteY67" fmla="*/ 516255 h 1262062"/>
                <a:gd name="connsiteX68" fmla="*/ 4461510 w 6390322"/>
                <a:gd name="connsiteY68" fmla="*/ 735330 h 1262062"/>
                <a:gd name="connsiteX69" fmla="*/ 4683443 w 6390322"/>
                <a:gd name="connsiteY69" fmla="*/ 951547 h 1262062"/>
                <a:gd name="connsiteX70" fmla="*/ 4871085 w 6390322"/>
                <a:gd name="connsiteY70" fmla="*/ 880110 h 1262062"/>
                <a:gd name="connsiteX71" fmla="*/ 4900613 w 6390322"/>
                <a:gd name="connsiteY71" fmla="*/ 938213 h 1262062"/>
                <a:gd name="connsiteX72" fmla="*/ 5049203 w 6390322"/>
                <a:gd name="connsiteY72" fmla="*/ 938213 h 1262062"/>
                <a:gd name="connsiteX73" fmla="*/ 5049203 w 6390322"/>
                <a:gd name="connsiteY73" fmla="*/ 504825 h 1262062"/>
                <a:gd name="connsiteX74" fmla="*/ 4774883 w 6390322"/>
                <a:gd name="connsiteY74" fmla="*/ 257175 h 1262062"/>
                <a:gd name="connsiteX75" fmla="*/ 4859655 w 6390322"/>
                <a:gd name="connsiteY75" fmla="*/ 771525 h 1262062"/>
                <a:gd name="connsiteX76" fmla="*/ 4752975 w 6390322"/>
                <a:gd name="connsiteY76" fmla="*/ 802005 h 1262062"/>
                <a:gd name="connsiteX77" fmla="*/ 4652010 w 6390322"/>
                <a:gd name="connsiteY77" fmla="*/ 719138 h 1262062"/>
                <a:gd name="connsiteX78" fmla="*/ 4772978 w 6390322"/>
                <a:gd name="connsiteY78" fmla="*/ 638175 h 1262062"/>
                <a:gd name="connsiteX79" fmla="*/ 4859655 w 6390322"/>
                <a:gd name="connsiteY79" fmla="*/ 635318 h 1262062"/>
                <a:gd name="connsiteX80" fmla="*/ 4859655 w 6390322"/>
                <a:gd name="connsiteY80" fmla="*/ 771525 h 1262062"/>
                <a:gd name="connsiteX81" fmla="*/ 6093143 w 6390322"/>
                <a:gd name="connsiteY81" fmla="*/ 486728 h 1262062"/>
                <a:gd name="connsiteX82" fmla="*/ 5995035 w 6390322"/>
                <a:gd name="connsiteY82" fmla="*/ 486728 h 1262062"/>
                <a:gd name="connsiteX83" fmla="*/ 5995035 w 6390322"/>
                <a:gd name="connsiteY83" fmla="*/ 240983 h 1262062"/>
                <a:gd name="connsiteX84" fmla="*/ 5804535 w 6390322"/>
                <a:gd name="connsiteY84" fmla="*/ 292417 h 1262062"/>
                <a:gd name="connsiteX85" fmla="*/ 5804535 w 6390322"/>
                <a:gd name="connsiteY85" fmla="*/ 937260 h 1262062"/>
                <a:gd name="connsiteX86" fmla="*/ 6048375 w 6390322"/>
                <a:gd name="connsiteY86" fmla="*/ 937260 h 1262062"/>
                <a:gd name="connsiteX87" fmla="*/ 6390323 w 6390322"/>
                <a:gd name="connsiteY87" fmla="*/ 705803 h 1262062"/>
                <a:gd name="connsiteX88" fmla="*/ 6093143 w 6390322"/>
                <a:gd name="connsiteY88" fmla="*/ 486728 h 1262062"/>
                <a:gd name="connsiteX89" fmla="*/ 6061710 w 6390322"/>
                <a:gd name="connsiteY89" fmla="*/ 805815 h 1262062"/>
                <a:gd name="connsiteX90" fmla="*/ 5995988 w 6390322"/>
                <a:gd name="connsiteY90" fmla="*/ 805815 h 1262062"/>
                <a:gd name="connsiteX91" fmla="*/ 5995988 w 6390322"/>
                <a:gd name="connsiteY91" fmla="*/ 619125 h 1262062"/>
                <a:gd name="connsiteX92" fmla="*/ 6059805 w 6390322"/>
                <a:gd name="connsiteY92" fmla="*/ 619125 h 1262062"/>
                <a:gd name="connsiteX93" fmla="*/ 6200775 w 6390322"/>
                <a:gd name="connsiteY93" fmla="*/ 708660 h 1262062"/>
                <a:gd name="connsiteX94" fmla="*/ 6061710 w 6390322"/>
                <a:gd name="connsiteY94" fmla="*/ 805815 h 1262062"/>
                <a:gd name="connsiteX95" fmla="*/ 1842135 w 6390322"/>
                <a:gd name="connsiteY95" fmla="*/ 574358 h 1262062"/>
                <a:gd name="connsiteX96" fmla="*/ 1842135 w 6390322"/>
                <a:gd name="connsiteY96" fmla="*/ 568643 h 1262062"/>
                <a:gd name="connsiteX97" fmla="*/ 1955483 w 6390322"/>
                <a:gd name="connsiteY97" fmla="*/ 427672 h 1262062"/>
                <a:gd name="connsiteX98" fmla="*/ 1782128 w 6390322"/>
                <a:gd name="connsiteY98" fmla="*/ 274320 h 1262062"/>
                <a:gd name="connsiteX99" fmla="*/ 1665923 w 6390322"/>
                <a:gd name="connsiteY99" fmla="*/ 270510 h 1262062"/>
                <a:gd name="connsiteX100" fmla="*/ 1394460 w 6390322"/>
                <a:gd name="connsiteY100" fmla="*/ 270510 h 1262062"/>
                <a:gd name="connsiteX101" fmla="*/ 1394460 w 6390322"/>
                <a:gd name="connsiteY101" fmla="*/ 937260 h 1262062"/>
                <a:gd name="connsiteX102" fmla="*/ 1623060 w 6390322"/>
                <a:gd name="connsiteY102" fmla="*/ 937260 h 1262062"/>
                <a:gd name="connsiteX103" fmla="*/ 1715453 w 6390322"/>
                <a:gd name="connsiteY103" fmla="*/ 936308 h 1262062"/>
                <a:gd name="connsiteX104" fmla="*/ 1984058 w 6390322"/>
                <a:gd name="connsiteY104" fmla="*/ 732472 h 1262062"/>
                <a:gd name="connsiteX105" fmla="*/ 1842135 w 6390322"/>
                <a:gd name="connsiteY105" fmla="*/ 574358 h 1262062"/>
                <a:gd name="connsiteX106" fmla="*/ 1588770 w 6390322"/>
                <a:gd name="connsiteY106" fmla="*/ 397192 h 1262062"/>
                <a:gd name="connsiteX107" fmla="*/ 1666875 w 6390322"/>
                <a:gd name="connsiteY107" fmla="*/ 397192 h 1262062"/>
                <a:gd name="connsiteX108" fmla="*/ 1773555 w 6390322"/>
                <a:gd name="connsiteY108" fmla="*/ 461963 h 1262062"/>
                <a:gd name="connsiteX109" fmla="*/ 1646873 w 6390322"/>
                <a:gd name="connsiteY109" fmla="*/ 529590 h 1262062"/>
                <a:gd name="connsiteX110" fmla="*/ 1588770 w 6390322"/>
                <a:gd name="connsiteY110" fmla="*/ 529590 h 1262062"/>
                <a:gd name="connsiteX111" fmla="*/ 1588770 w 6390322"/>
                <a:gd name="connsiteY111" fmla="*/ 397192 h 1262062"/>
                <a:gd name="connsiteX112" fmla="*/ 1662113 w 6390322"/>
                <a:gd name="connsiteY112" fmla="*/ 810578 h 1262062"/>
                <a:gd name="connsiteX113" fmla="*/ 1584008 w 6390322"/>
                <a:gd name="connsiteY113" fmla="*/ 810578 h 1262062"/>
                <a:gd name="connsiteX114" fmla="*/ 1584008 w 6390322"/>
                <a:gd name="connsiteY114" fmla="*/ 646747 h 1262062"/>
                <a:gd name="connsiteX115" fmla="*/ 1652588 w 6390322"/>
                <a:gd name="connsiteY115" fmla="*/ 646747 h 1262062"/>
                <a:gd name="connsiteX116" fmla="*/ 1792605 w 6390322"/>
                <a:gd name="connsiteY116" fmla="*/ 727710 h 1262062"/>
                <a:gd name="connsiteX117" fmla="*/ 1662113 w 6390322"/>
                <a:gd name="connsiteY117" fmla="*/ 810578 h 1262062"/>
                <a:gd name="connsiteX118" fmla="*/ 1332548 w 6390322"/>
                <a:gd name="connsiteY118" fmla="*/ 598170 h 1262062"/>
                <a:gd name="connsiteX119" fmla="*/ 1023938 w 6390322"/>
                <a:gd name="connsiteY119" fmla="*/ 257175 h 1262062"/>
                <a:gd name="connsiteX120" fmla="*/ 712470 w 6390322"/>
                <a:gd name="connsiteY120" fmla="*/ 605790 h 1262062"/>
                <a:gd name="connsiteX121" fmla="*/ 1047750 w 6390322"/>
                <a:gd name="connsiteY121" fmla="*/ 950595 h 1262062"/>
                <a:gd name="connsiteX122" fmla="*/ 1310640 w 6390322"/>
                <a:gd name="connsiteY122" fmla="*/ 874395 h 1262062"/>
                <a:gd name="connsiteX123" fmla="*/ 1268730 w 6390322"/>
                <a:gd name="connsiteY123" fmla="*/ 754380 h 1262062"/>
                <a:gd name="connsiteX124" fmla="*/ 1080135 w 6390322"/>
                <a:gd name="connsiteY124" fmla="*/ 802005 h 1262062"/>
                <a:gd name="connsiteX125" fmla="*/ 902970 w 6390322"/>
                <a:gd name="connsiteY125" fmla="*/ 656272 h 1262062"/>
                <a:gd name="connsiteX126" fmla="*/ 1333500 w 6390322"/>
                <a:gd name="connsiteY126" fmla="*/ 656272 h 1262062"/>
                <a:gd name="connsiteX127" fmla="*/ 1333500 w 6390322"/>
                <a:gd name="connsiteY127" fmla="*/ 598170 h 1262062"/>
                <a:gd name="connsiteX128" fmla="*/ 898208 w 6390322"/>
                <a:gd name="connsiteY128" fmla="*/ 524828 h 1262062"/>
                <a:gd name="connsiteX129" fmla="*/ 1018223 w 6390322"/>
                <a:gd name="connsiteY129" fmla="*/ 395288 h 1262062"/>
                <a:gd name="connsiteX130" fmla="*/ 1138238 w 6390322"/>
                <a:gd name="connsiteY130" fmla="*/ 524828 h 1262062"/>
                <a:gd name="connsiteX131" fmla="*/ 898208 w 6390322"/>
                <a:gd name="connsiteY131" fmla="*/ 524828 h 1262062"/>
                <a:gd name="connsiteX132" fmla="*/ 2642235 w 6390322"/>
                <a:gd name="connsiteY132" fmla="*/ 598170 h 1262062"/>
                <a:gd name="connsiteX133" fmla="*/ 2333625 w 6390322"/>
                <a:gd name="connsiteY133" fmla="*/ 257175 h 1262062"/>
                <a:gd name="connsiteX134" fmla="*/ 2022158 w 6390322"/>
                <a:gd name="connsiteY134" fmla="*/ 605790 h 1262062"/>
                <a:gd name="connsiteX135" fmla="*/ 2357438 w 6390322"/>
                <a:gd name="connsiteY135" fmla="*/ 950595 h 1262062"/>
                <a:gd name="connsiteX136" fmla="*/ 2620328 w 6390322"/>
                <a:gd name="connsiteY136" fmla="*/ 874395 h 1262062"/>
                <a:gd name="connsiteX137" fmla="*/ 2578418 w 6390322"/>
                <a:gd name="connsiteY137" fmla="*/ 754380 h 1262062"/>
                <a:gd name="connsiteX138" fmla="*/ 2389823 w 6390322"/>
                <a:gd name="connsiteY138" fmla="*/ 802005 h 1262062"/>
                <a:gd name="connsiteX139" fmla="*/ 2212658 w 6390322"/>
                <a:gd name="connsiteY139" fmla="*/ 656272 h 1262062"/>
                <a:gd name="connsiteX140" fmla="*/ 2643188 w 6390322"/>
                <a:gd name="connsiteY140" fmla="*/ 656272 h 1262062"/>
                <a:gd name="connsiteX141" fmla="*/ 2643188 w 6390322"/>
                <a:gd name="connsiteY141" fmla="*/ 598170 h 1262062"/>
                <a:gd name="connsiteX142" fmla="*/ 2207895 w 6390322"/>
                <a:gd name="connsiteY142" fmla="*/ 524828 h 1262062"/>
                <a:gd name="connsiteX143" fmla="*/ 2327910 w 6390322"/>
                <a:gd name="connsiteY143" fmla="*/ 395288 h 1262062"/>
                <a:gd name="connsiteX144" fmla="*/ 2447925 w 6390322"/>
                <a:gd name="connsiteY144" fmla="*/ 524828 h 1262062"/>
                <a:gd name="connsiteX145" fmla="*/ 2207895 w 6390322"/>
                <a:gd name="connsiteY145" fmla="*/ 524828 h 1262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6390322" h="1262062">
                  <a:moveTo>
                    <a:pt x="446723" y="950595"/>
                  </a:moveTo>
                  <a:cubicBezTo>
                    <a:pt x="157163" y="950595"/>
                    <a:pt x="0" y="741997"/>
                    <a:pt x="0" y="480060"/>
                  </a:cubicBezTo>
                  <a:cubicBezTo>
                    <a:pt x="0" y="216217"/>
                    <a:pt x="184785" y="0"/>
                    <a:pt x="488633" y="0"/>
                  </a:cubicBezTo>
                  <a:cubicBezTo>
                    <a:pt x="569595" y="0"/>
                    <a:pt x="639128" y="10477"/>
                    <a:pt x="700088" y="41910"/>
                  </a:cubicBezTo>
                  <a:lnTo>
                    <a:pt x="700088" y="212408"/>
                  </a:lnTo>
                  <a:cubicBezTo>
                    <a:pt x="619125" y="164783"/>
                    <a:pt x="555308" y="155258"/>
                    <a:pt x="495300" y="155258"/>
                  </a:cubicBezTo>
                  <a:cubicBezTo>
                    <a:pt x="289560" y="155258"/>
                    <a:pt x="213360" y="306705"/>
                    <a:pt x="213360" y="466725"/>
                  </a:cubicBezTo>
                  <a:cubicBezTo>
                    <a:pt x="213360" y="644843"/>
                    <a:pt x="309563" y="785813"/>
                    <a:pt x="477203" y="785813"/>
                  </a:cubicBezTo>
                  <a:cubicBezTo>
                    <a:pt x="551498" y="785813"/>
                    <a:pt x="610553" y="764858"/>
                    <a:pt x="681990" y="726758"/>
                  </a:cubicBezTo>
                  <a:lnTo>
                    <a:pt x="733425" y="864870"/>
                  </a:lnTo>
                  <a:cubicBezTo>
                    <a:pt x="625793" y="933450"/>
                    <a:pt x="534353" y="950595"/>
                    <a:pt x="446723" y="950595"/>
                  </a:cubicBezTo>
                  <a:moveTo>
                    <a:pt x="3697605" y="950595"/>
                  </a:moveTo>
                  <a:cubicBezTo>
                    <a:pt x="3483293" y="950595"/>
                    <a:pt x="3373755" y="793433"/>
                    <a:pt x="3373755" y="605790"/>
                  </a:cubicBezTo>
                  <a:cubicBezTo>
                    <a:pt x="3373755" y="396240"/>
                    <a:pt x="3518535" y="257175"/>
                    <a:pt x="3712845" y="257175"/>
                  </a:cubicBezTo>
                  <a:cubicBezTo>
                    <a:pt x="3798570" y="257175"/>
                    <a:pt x="3843338" y="274320"/>
                    <a:pt x="3879533" y="295275"/>
                  </a:cubicBezTo>
                  <a:lnTo>
                    <a:pt x="3879533" y="445770"/>
                  </a:lnTo>
                  <a:cubicBezTo>
                    <a:pt x="3831908" y="411480"/>
                    <a:pt x="3793808" y="399097"/>
                    <a:pt x="3740468" y="399097"/>
                  </a:cubicBezTo>
                  <a:cubicBezTo>
                    <a:pt x="3630930" y="399097"/>
                    <a:pt x="3560445" y="480060"/>
                    <a:pt x="3560445" y="596265"/>
                  </a:cubicBezTo>
                  <a:cubicBezTo>
                    <a:pt x="3560445" y="700088"/>
                    <a:pt x="3614738" y="802005"/>
                    <a:pt x="3737610" y="802005"/>
                  </a:cubicBezTo>
                  <a:cubicBezTo>
                    <a:pt x="3771900" y="802005"/>
                    <a:pt x="3817620" y="786765"/>
                    <a:pt x="3866198" y="762000"/>
                  </a:cubicBezTo>
                  <a:lnTo>
                    <a:pt x="3911918" y="886778"/>
                  </a:lnTo>
                  <a:cubicBezTo>
                    <a:pt x="3857625" y="923925"/>
                    <a:pt x="3765233" y="950595"/>
                    <a:pt x="3697605" y="950595"/>
                  </a:cubicBezTo>
                  <a:moveTo>
                    <a:pt x="4292918" y="421005"/>
                  </a:moveTo>
                  <a:lnTo>
                    <a:pt x="4292918" y="937260"/>
                  </a:lnTo>
                  <a:lnTo>
                    <a:pt x="4102418" y="937260"/>
                  </a:lnTo>
                  <a:lnTo>
                    <a:pt x="4102418" y="421005"/>
                  </a:lnTo>
                  <a:lnTo>
                    <a:pt x="3917633" y="421005"/>
                  </a:lnTo>
                  <a:lnTo>
                    <a:pt x="3917633" y="270510"/>
                  </a:lnTo>
                  <a:lnTo>
                    <a:pt x="4501515" y="270510"/>
                  </a:lnTo>
                  <a:lnTo>
                    <a:pt x="4460558" y="421005"/>
                  </a:lnTo>
                  <a:lnTo>
                    <a:pt x="4292918" y="421005"/>
                  </a:lnTo>
                  <a:close/>
                  <a:moveTo>
                    <a:pt x="5212080" y="348615"/>
                  </a:moveTo>
                  <a:cubicBezTo>
                    <a:pt x="5212080" y="581025"/>
                    <a:pt x="5202555" y="701993"/>
                    <a:pt x="5160645" y="758190"/>
                  </a:cubicBezTo>
                  <a:cubicBezTo>
                    <a:pt x="5139690" y="785813"/>
                    <a:pt x="5106353" y="804863"/>
                    <a:pt x="5072063" y="809625"/>
                  </a:cubicBezTo>
                  <a:lnTo>
                    <a:pt x="5124450" y="950595"/>
                  </a:lnTo>
                  <a:cubicBezTo>
                    <a:pt x="5168265" y="949643"/>
                    <a:pt x="5234940" y="930593"/>
                    <a:pt x="5281613" y="884872"/>
                  </a:cubicBezTo>
                  <a:cubicBezTo>
                    <a:pt x="5342573" y="825818"/>
                    <a:pt x="5362575" y="750570"/>
                    <a:pt x="5371148" y="670560"/>
                  </a:cubicBezTo>
                  <a:cubicBezTo>
                    <a:pt x="5378768" y="602933"/>
                    <a:pt x="5384483" y="523875"/>
                    <a:pt x="5384483" y="454342"/>
                  </a:cubicBezTo>
                  <a:lnTo>
                    <a:pt x="5384483" y="421005"/>
                  </a:lnTo>
                  <a:lnTo>
                    <a:pt x="5534025" y="421005"/>
                  </a:lnTo>
                  <a:lnTo>
                    <a:pt x="5534025" y="937260"/>
                  </a:lnTo>
                  <a:lnTo>
                    <a:pt x="5724525" y="937260"/>
                  </a:lnTo>
                  <a:lnTo>
                    <a:pt x="5724525" y="270510"/>
                  </a:lnTo>
                  <a:lnTo>
                    <a:pt x="5213033" y="270510"/>
                  </a:lnTo>
                  <a:lnTo>
                    <a:pt x="5213033" y="348615"/>
                  </a:lnTo>
                  <a:close/>
                  <a:moveTo>
                    <a:pt x="3056573" y="257175"/>
                  </a:moveTo>
                  <a:cubicBezTo>
                    <a:pt x="2982278" y="257175"/>
                    <a:pt x="2926080" y="293370"/>
                    <a:pt x="2876550" y="331470"/>
                  </a:cubicBezTo>
                  <a:lnTo>
                    <a:pt x="2855595" y="270510"/>
                  </a:lnTo>
                  <a:lnTo>
                    <a:pt x="2695575" y="270510"/>
                  </a:lnTo>
                  <a:lnTo>
                    <a:pt x="2695575" y="1262063"/>
                  </a:lnTo>
                  <a:lnTo>
                    <a:pt x="2886075" y="1203960"/>
                  </a:lnTo>
                  <a:lnTo>
                    <a:pt x="2886075" y="922972"/>
                  </a:lnTo>
                  <a:cubicBezTo>
                    <a:pt x="2920365" y="941070"/>
                    <a:pt x="2965133" y="950595"/>
                    <a:pt x="3013710" y="950595"/>
                  </a:cubicBezTo>
                  <a:cubicBezTo>
                    <a:pt x="3210878" y="950595"/>
                    <a:pt x="3328988" y="782955"/>
                    <a:pt x="3328988" y="584835"/>
                  </a:cubicBezTo>
                  <a:cubicBezTo>
                    <a:pt x="3329940" y="373380"/>
                    <a:pt x="3209925" y="257175"/>
                    <a:pt x="3056573" y="257175"/>
                  </a:cubicBezTo>
                  <a:moveTo>
                    <a:pt x="2967990" y="812483"/>
                  </a:moveTo>
                  <a:cubicBezTo>
                    <a:pt x="2933700" y="812483"/>
                    <a:pt x="2907030" y="800100"/>
                    <a:pt x="2886075" y="785813"/>
                  </a:cubicBezTo>
                  <a:lnTo>
                    <a:pt x="2886075" y="470535"/>
                  </a:lnTo>
                  <a:cubicBezTo>
                    <a:pt x="2908935" y="436245"/>
                    <a:pt x="2967990" y="395288"/>
                    <a:pt x="3018473" y="395288"/>
                  </a:cubicBezTo>
                  <a:cubicBezTo>
                    <a:pt x="3094673" y="395288"/>
                    <a:pt x="3140393" y="443865"/>
                    <a:pt x="3140393" y="581978"/>
                  </a:cubicBezTo>
                  <a:cubicBezTo>
                    <a:pt x="3139440" y="695325"/>
                    <a:pt x="3097530" y="812483"/>
                    <a:pt x="2967990" y="812483"/>
                  </a:cubicBezTo>
                  <a:moveTo>
                    <a:pt x="4774883" y="257175"/>
                  </a:moveTo>
                  <a:cubicBezTo>
                    <a:pt x="4685348" y="257175"/>
                    <a:pt x="4597718" y="271463"/>
                    <a:pt x="4507230" y="330517"/>
                  </a:cubicBezTo>
                  <a:lnTo>
                    <a:pt x="4564380" y="445770"/>
                  </a:lnTo>
                  <a:cubicBezTo>
                    <a:pt x="4609148" y="420053"/>
                    <a:pt x="4667250" y="401003"/>
                    <a:pt x="4733925" y="401003"/>
                  </a:cubicBezTo>
                  <a:cubicBezTo>
                    <a:pt x="4799648" y="401003"/>
                    <a:pt x="4858703" y="430530"/>
                    <a:pt x="4858703" y="500063"/>
                  </a:cubicBezTo>
                  <a:lnTo>
                    <a:pt x="4858703" y="511492"/>
                  </a:lnTo>
                  <a:lnTo>
                    <a:pt x="4743450" y="516255"/>
                  </a:lnTo>
                  <a:cubicBezTo>
                    <a:pt x="4574858" y="521970"/>
                    <a:pt x="4461510" y="595313"/>
                    <a:pt x="4461510" y="735330"/>
                  </a:cubicBezTo>
                  <a:cubicBezTo>
                    <a:pt x="4461510" y="867728"/>
                    <a:pt x="4556760" y="951547"/>
                    <a:pt x="4683443" y="951547"/>
                  </a:cubicBezTo>
                  <a:cubicBezTo>
                    <a:pt x="4769168" y="951547"/>
                    <a:pt x="4828223" y="919163"/>
                    <a:pt x="4871085" y="880110"/>
                  </a:cubicBezTo>
                  <a:lnTo>
                    <a:pt x="4900613" y="938213"/>
                  </a:lnTo>
                  <a:lnTo>
                    <a:pt x="5049203" y="938213"/>
                  </a:lnTo>
                  <a:lnTo>
                    <a:pt x="5049203" y="504825"/>
                  </a:lnTo>
                  <a:cubicBezTo>
                    <a:pt x="5050155" y="328613"/>
                    <a:pt x="4952048" y="257175"/>
                    <a:pt x="4774883" y="257175"/>
                  </a:cubicBezTo>
                  <a:moveTo>
                    <a:pt x="4859655" y="771525"/>
                  </a:moveTo>
                  <a:cubicBezTo>
                    <a:pt x="4841558" y="785813"/>
                    <a:pt x="4803458" y="802005"/>
                    <a:pt x="4752975" y="802005"/>
                  </a:cubicBezTo>
                  <a:cubicBezTo>
                    <a:pt x="4688205" y="802005"/>
                    <a:pt x="4652010" y="769620"/>
                    <a:pt x="4652010" y="719138"/>
                  </a:cubicBezTo>
                  <a:cubicBezTo>
                    <a:pt x="4652010" y="668655"/>
                    <a:pt x="4691063" y="640080"/>
                    <a:pt x="4772978" y="638175"/>
                  </a:cubicBezTo>
                  <a:lnTo>
                    <a:pt x="4859655" y="635318"/>
                  </a:lnTo>
                  <a:lnTo>
                    <a:pt x="4859655" y="771525"/>
                  </a:lnTo>
                  <a:close/>
                  <a:moveTo>
                    <a:pt x="6093143" y="486728"/>
                  </a:moveTo>
                  <a:lnTo>
                    <a:pt x="5995035" y="486728"/>
                  </a:lnTo>
                  <a:lnTo>
                    <a:pt x="5995035" y="240983"/>
                  </a:lnTo>
                  <a:lnTo>
                    <a:pt x="5804535" y="292417"/>
                  </a:lnTo>
                  <a:lnTo>
                    <a:pt x="5804535" y="937260"/>
                  </a:lnTo>
                  <a:lnTo>
                    <a:pt x="6048375" y="937260"/>
                  </a:lnTo>
                  <a:cubicBezTo>
                    <a:pt x="6225540" y="937260"/>
                    <a:pt x="6390323" y="889635"/>
                    <a:pt x="6390323" y="705803"/>
                  </a:cubicBezTo>
                  <a:cubicBezTo>
                    <a:pt x="6390323" y="550545"/>
                    <a:pt x="6256973" y="486728"/>
                    <a:pt x="6093143" y="486728"/>
                  </a:cubicBezTo>
                  <a:moveTo>
                    <a:pt x="6061710" y="805815"/>
                  </a:moveTo>
                  <a:lnTo>
                    <a:pt x="5995988" y="805815"/>
                  </a:lnTo>
                  <a:lnTo>
                    <a:pt x="5995988" y="619125"/>
                  </a:lnTo>
                  <a:lnTo>
                    <a:pt x="6059805" y="619125"/>
                  </a:lnTo>
                  <a:cubicBezTo>
                    <a:pt x="6127433" y="619125"/>
                    <a:pt x="6200775" y="629603"/>
                    <a:pt x="6200775" y="708660"/>
                  </a:cubicBezTo>
                  <a:cubicBezTo>
                    <a:pt x="6200775" y="786765"/>
                    <a:pt x="6136958" y="805815"/>
                    <a:pt x="6061710" y="805815"/>
                  </a:cubicBezTo>
                  <a:moveTo>
                    <a:pt x="1842135" y="574358"/>
                  </a:moveTo>
                  <a:lnTo>
                    <a:pt x="1842135" y="568643"/>
                  </a:lnTo>
                  <a:cubicBezTo>
                    <a:pt x="1904048" y="555308"/>
                    <a:pt x="1955483" y="514350"/>
                    <a:pt x="1955483" y="427672"/>
                  </a:cubicBezTo>
                  <a:cubicBezTo>
                    <a:pt x="1955483" y="323850"/>
                    <a:pt x="1867853" y="285750"/>
                    <a:pt x="1782128" y="274320"/>
                  </a:cubicBezTo>
                  <a:cubicBezTo>
                    <a:pt x="1755458" y="270510"/>
                    <a:pt x="1698308" y="270510"/>
                    <a:pt x="1665923" y="270510"/>
                  </a:cubicBezTo>
                  <a:lnTo>
                    <a:pt x="1394460" y="270510"/>
                  </a:lnTo>
                  <a:lnTo>
                    <a:pt x="1394460" y="937260"/>
                  </a:lnTo>
                  <a:lnTo>
                    <a:pt x="1623060" y="937260"/>
                  </a:lnTo>
                  <a:cubicBezTo>
                    <a:pt x="1647825" y="937260"/>
                    <a:pt x="1685925" y="937260"/>
                    <a:pt x="1715453" y="936308"/>
                  </a:cubicBezTo>
                  <a:cubicBezTo>
                    <a:pt x="1835468" y="930593"/>
                    <a:pt x="1984058" y="887730"/>
                    <a:pt x="1984058" y="732472"/>
                  </a:cubicBezTo>
                  <a:cubicBezTo>
                    <a:pt x="1983105" y="637222"/>
                    <a:pt x="1931670" y="589597"/>
                    <a:pt x="1842135" y="574358"/>
                  </a:cubicBezTo>
                  <a:moveTo>
                    <a:pt x="1588770" y="397192"/>
                  </a:moveTo>
                  <a:lnTo>
                    <a:pt x="1666875" y="397192"/>
                  </a:lnTo>
                  <a:cubicBezTo>
                    <a:pt x="1744980" y="397192"/>
                    <a:pt x="1773555" y="421005"/>
                    <a:pt x="1773555" y="461963"/>
                  </a:cubicBezTo>
                  <a:cubicBezTo>
                    <a:pt x="1773555" y="513397"/>
                    <a:pt x="1725930" y="529590"/>
                    <a:pt x="1646873" y="529590"/>
                  </a:cubicBezTo>
                  <a:lnTo>
                    <a:pt x="1588770" y="529590"/>
                  </a:lnTo>
                  <a:lnTo>
                    <a:pt x="1588770" y="397192"/>
                  </a:lnTo>
                  <a:close/>
                  <a:moveTo>
                    <a:pt x="1662113" y="810578"/>
                  </a:moveTo>
                  <a:lnTo>
                    <a:pt x="1584008" y="810578"/>
                  </a:lnTo>
                  <a:lnTo>
                    <a:pt x="1584008" y="646747"/>
                  </a:lnTo>
                  <a:lnTo>
                    <a:pt x="1652588" y="646747"/>
                  </a:lnTo>
                  <a:cubicBezTo>
                    <a:pt x="1744028" y="646747"/>
                    <a:pt x="1792605" y="667703"/>
                    <a:pt x="1792605" y="727710"/>
                  </a:cubicBezTo>
                  <a:cubicBezTo>
                    <a:pt x="1793558" y="790575"/>
                    <a:pt x="1728788" y="810578"/>
                    <a:pt x="1662113" y="810578"/>
                  </a:cubicBezTo>
                  <a:moveTo>
                    <a:pt x="1332548" y="598170"/>
                  </a:moveTo>
                  <a:cubicBezTo>
                    <a:pt x="1332548" y="392430"/>
                    <a:pt x="1205865" y="257175"/>
                    <a:pt x="1023938" y="257175"/>
                  </a:cubicBezTo>
                  <a:cubicBezTo>
                    <a:pt x="824865" y="257175"/>
                    <a:pt x="712470" y="418147"/>
                    <a:pt x="712470" y="605790"/>
                  </a:cubicBezTo>
                  <a:cubicBezTo>
                    <a:pt x="712470" y="781050"/>
                    <a:pt x="810578" y="950595"/>
                    <a:pt x="1047750" y="950595"/>
                  </a:cubicBezTo>
                  <a:cubicBezTo>
                    <a:pt x="1127760" y="950595"/>
                    <a:pt x="1218248" y="932497"/>
                    <a:pt x="1310640" y="874395"/>
                  </a:cubicBezTo>
                  <a:lnTo>
                    <a:pt x="1268730" y="754380"/>
                  </a:lnTo>
                  <a:cubicBezTo>
                    <a:pt x="1193483" y="790575"/>
                    <a:pt x="1144905" y="802005"/>
                    <a:pt x="1080135" y="802005"/>
                  </a:cubicBezTo>
                  <a:cubicBezTo>
                    <a:pt x="991553" y="802005"/>
                    <a:pt x="906780" y="746760"/>
                    <a:pt x="902970" y="656272"/>
                  </a:cubicBezTo>
                  <a:lnTo>
                    <a:pt x="1333500" y="656272"/>
                  </a:lnTo>
                  <a:lnTo>
                    <a:pt x="1333500" y="598170"/>
                  </a:lnTo>
                  <a:close/>
                  <a:moveTo>
                    <a:pt x="898208" y="524828"/>
                  </a:moveTo>
                  <a:cubicBezTo>
                    <a:pt x="898208" y="463867"/>
                    <a:pt x="942023" y="395288"/>
                    <a:pt x="1018223" y="395288"/>
                  </a:cubicBezTo>
                  <a:cubicBezTo>
                    <a:pt x="1099185" y="395288"/>
                    <a:pt x="1134428" y="461010"/>
                    <a:pt x="1138238" y="524828"/>
                  </a:cubicBezTo>
                  <a:lnTo>
                    <a:pt x="898208" y="524828"/>
                  </a:lnTo>
                  <a:close/>
                  <a:moveTo>
                    <a:pt x="2642235" y="598170"/>
                  </a:moveTo>
                  <a:cubicBezTo>
                    <a:pt x="2642235" y="392430"/>
                    <a:pt x="2515553" y="257175"/>
                    <a:pt x="2333625" y="257175"/>
                  </a:cubicBezTo>
                  <a:cubicBezTo>
                    <a:pt x="2134553" y="257175"/>
                    <a:pt x="2022158" y="418147"/>
                    <a:pt x="2022158" y="605790"/>
                  </a:cubicBezTo>
                  <a:cubicBezTo>
                    <a:pt x="2022158" y="781050"/>
                    <a:pt x="2120265" y="950595"/>
                    <a:pt x="2357438" y="950595"/>
                  </a:cubicBezTo>
                  <a:cubicBezTo>
                    <a:pt x="2438400" y="950595"/>
                    <a:pt x="2527935" y="932497"/>
                    <a:pt x="2620328" y="874395"/>
                  </a:cubicBezTo>
                  <a:lnTo>
                    <a:pt x="2578418" y="754380"/>
                  </a:lnTo>
                  <a:cubicBezTo>
                    <a:pt x="2503170" y="790575"/>
                    <a:pt x="2454593" y="802005"/>
                    <a:pt x="2389823" y="802005"/>
                  </a:cubicBezTo>
                  <a:cubicBezTo>
                    <a:pt x="2301240" y="802005"/>
                    <a:pt x="2217420" y="746760"/>
                    <a:pt x="2212658" y="656272"/>
                  </a:cubicBezTo>
                  <a:lnTo>
                    <a:pt x="2643188" y="656272"/>
                  </a:lnTo>
                  <a:lnTo>
                    <a:pt x="2643188" y="598170"/>
                  </a:lnTo>
                  <a:close/>
                  <a:moveTo>
                    <a:pt x="2207895" y="524828"/>
                  </a:moveTo>
                  <a:cubicBezTo>
                    <a:pt x="2207895" y="463867"/>
                    <a:pt x="2251710" y="395288"/>
                    <a:pt x="2327910" y="395288"/>
                  </a:cubicBezTo>
                  <a:cubicBezTo>
                    <a:pt x="2408873" y="395288"/>
                    <a:pt x="2444115" y="461010"/>
                    <a:pt x="2447925" y="524828"/>
                  </a:cubicBezTo>
                  <a:lnTo>
                    <a:pt x="2207895" y="5248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xmlns="" id="{DC722773-69CD-4E93-BFEC-1B27CDCA6A78}"/>
                </a:ext>
              </a:extLst>
            </p:cNvPr>
            <p:cNvSpPr/>
            <p:nvPr/>
          </p:nvSpPr>
          <p:spPr>
            <a:xfrm>
              <a:off x="8545167" y="2366100"/>
              <a:ext cx="952923" cy="954567"/>
            </a:xfrm>
            <a:custGeom>
              <a:avLst/>
              <a:gdLst>
                <a:gd name="connsiteX0" fmla="*/ 875057 w 952923"/>
                <a:gd name="connsiteY0" fmla="*/ 657134 h 954567"/>
                <a:gd name="connsiteX1" fmla="*/ 841719 w 952923"/>
                <a:gd name="connsiteY1" fmla="*/ 674279 h 954567"/>
                <a:gd name="connsiteX2" fmla="*/ 715989 w 952923"/>
                <a:gd name="connsiteY2" fmla="*/ 658086 h 954567"/>
                <a:gd name="connsiteX3" fmla="*/ 622644 w 952923"/>
                <a:gd name="connsiteY3" fmla="*/ 609509 h 954567"/>
                <a:gd name="connsiteX4" fmla="*/ 669317 w 952923"/>
                <a:gd name="connsiteY4" fmla="*/ 467586 h 954567"/>
                <a:gd name="connsiteX5" fmla="*/ 702655 w 952923"/>
                <a:gd name="connsiteY5" fmla="*/ 251369 h 954567"/>
                <a:gd name="connsiteX6" fmla="*/ 697892 w 952923"/>
                <a:gd name="connsiteY6" fmla="*/ 143736 h 954567"/>
                <a:gd name="connsiteX7" fmla="*/ 649314 w 952923"/>
                <a:gd name="connsiteY7" fmla="*/ 26579 h 954567"/>
                <a:gd name="connsiteX8" fmla="*/ 615977 w 952923"/>
                <a:gd name="connsiteY8" fmla="*/ 5624 h 954567"/>
                <a:gd name="connsiteX9" fmla="*/ 775044 w 952923"/>
                <a:gd name="connsiteY9" fmla="*/ 1814 h 954567"/>
                <a:gd name="connsiteX10" fmla="*/ 902680 w 952923"/>
                <a:gd name="connsiteY10" fmla="*/ 46581 h 954567"/>
                <a:gd name="connsiteX11" fmla="*/ 949352 w 952923"/>
                <a:gd name="connsiteY11" fmla="*/ 174216 h 954567"/>
                <a:gd name="connsiteX12" fmla="*/ 949352 w 952923"/>
                <a:gd name="connsiteY12" fmla="*/ 333284 h 954567"/>
                <a:gd name="connsiteX13" fmla="*/ 913157 w 952923"/>
                <a:gd name="connsiteY13" fmla="*/ 530451 h 954567"/>
                <a:gd name="connsiteX14" fmla="*/ 913157 w 952923"/>
                <a:gd name="connsiteY14" fmla="*/ 530451 h 954567"/>
                <a:gd name="connsiteX15" fmla="*/ 875057 w 952923"/>
                <a:gd name="connsiteY15" fmla="*/ 657134 h 954567"/>
                <a:gd name="connsiteX16" fmla="*/ 155919 w 952923"/>
                <a:gd name="connsiteY16" fmla="*/ 620939 h 954567"/>
                <a:gd name="connsiteX17" fmla="*/ 157825 w 952923"/>
                <a:gd name="connsiteY17" fmla="*/ 583791 h 954567"/>
                <a:gd name="connsiteX18" fmla="*/ 234977 w 952923"/>
                <a:gd name="connsiteY18" fmla="*/ 482826 h 954567"/>
                <a:gd name="connsiteX19" fmla="*/ 323559 w 952923"/>
                <a:gd name="connsiteY19" fmla="*/ 425676 h 954567"/>
                <a:gd name="connsiteX20" fmla="*/ 422619 w 952923"/>
                <a:gd name="connsiteY20" fmla="*/ 537119 h 954567"/>
                <a:gd name="connsiteX21" fmla="*/ 594069 w 952923"/>
                <a:gd name="connsiteY21" fmla="*/ 674279 h 954567"/>
                <a:gd name="connsiteX22" fmla="*/ 689319 w 952923"/>
                <a:gd name="connsiteY22" fmla="*/ 723809 h 954567"/>
                <a:gd name="connsiteX23" fmla="*/ 815050 w 952923"/>
                <a:gd name="connsiteY23" fmla="*/ 740001 h 954567"/>
                <a:gd name="connsiteX24" fmla="*/ 849339 w 952923"/>
                <a:gd name="connsiteY24" fmla="*/ 721904 h 954567"/>
                <a:gd name="connsiteX25" fmla="*/ 773139 w 952923"/>
                <a:gd name="connsiteY25" fmla="*/ 861921 h 954567"/>
                <a:gd name="connsiteX26" fmla="*/ 670269 w 952923"/>
                <a:gd name="connsiteY26" fmla="*/ 950504 h 954567"/>
                <a:gd name="connsiteX27" fmla="*/ 536919 w 952923"/>
                <a:gd name="connsiteY27" fmla="*/ 927644 h 954567"/>
                <a:gd name="connsiteX28" fmla="*/ 398807 w 952923"/>
                <a:gd name="connsiteY28" fmla="*/ 847634 h 954567"/>
                <a:gd name="connsiteX29" fmla="*/ 246407 w 952923"/>
                <a:gd name="connsiteY29" fmla="*/ 718094 h 954567"/>
                <a:gd name="connsiteX30" fmla="*/ 246407 w 952923"/>
                <a:gd name="connsiteY30" fmla="*/ 718094 h 954567"/>
                <a:gd name="connsiteX31" fmla="*/ 155919 w 952923"/>
                <a:gd name="connsiteY31" fmla="*/ 620939 h 954567"/>
                <a:gd name="connsiteX32" fmla="*/ 546444 w 952923"/>
                <a:gd name="connsiteY32" fmla="*/ 16101 h 954567"/>
                <a:gd name="connsiteX33" fmla="*/ 577877 w 952923"/>
                <a:gd name="connsiteY33" fmla="*/ 36104 h 954567"/>
                <a:gd name="connsiteX34" fmla="*/ 626455 w 952923"/>
                <a:gd name="connsiteY34" fmla="*/ 153261 h 954567"/>
                <a:gd name="connsiteX35" fmla="*/ 631217 w 952923"/>
                <a:gd name="connsiteY35" fmla="*/ 258036 h 954567"/>
                <a:gd name="connsiteX36" fmla="*/ 485484 w 952923"/>
                <a:gd name="connsiteY36" fmla="*/ 288516 h 954567"/>
                <a:gd name="connsiteX37" fmla="*/ 280697 w 952923"/>
                <a:gd name="connsiteY37" fmla="*/ 367574 h 954567"/>
                <a:gd name="connsiteX38" fmla="*/ 190209 w 952923"/>
                <a:gd name="connsiteY38" fmla="*/ 425676 h 954567"/>
                <a:gd name="connsiteX39" fmla="*/ 113057 w 952923"/>
                <a:gd name="connsiteY39" fmla="*/ 526641 h 954567"/>
                <a:gd name="connsiteX40" fmla="*/ 111152 w 952923"/>
                <a:gd name="connsiteY40" fmla="*/ 565694 h 954567"/>
                <a:gd name="connsiteX41" fmla="*/ 28284 w 952923"/>
                <a:gd name="connsiteY41" fmla="*/ 429486 h 954567"/>
                <a:gd name="connsiteX42" fmla="*/ 3519 w 952923"/>
                <a:gd name="connsiteY42" fmla="*/ 296136 h 954567"/>
                <a:gd name="connsiteX43" fmla="*/ 90197 w 952923"/>
                <a:gd name="connsiteY43" fmla="*/ 191361 h 954567"/>
                <a:gd name="connsiteX44" fmla="*/ 228309 w 952923"/>
                <a:gd name="connsiteY44" fmla="*/ 112304 h 954567"/>
                <a:gd name="connsiteX45" fmla="*/ 416905 w 952923"/>
                <a:gd name="connsiteY45" fmla="*/ 44676 h 954567"/>
                <a:gd name="connsiteX46" fmla="*/ 416905 w 952923"/>
                <a:gd name="connsiteY46" fmla="*/ 44676 h 954567"/>
                <a:gd name="connsiteX47" fmla="*/ 546444 w 952923"/>
                <a:gd name="connsiteY47" fmla="*/ 16101 h 95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52923" h="954567">
                  <a:moveTo>
                    <a:pt x="875057" y="657134"/>
                  </a:moveTo>
                  <a:cubicBezTo>
                    <a:pt x="864580" y="664754"/>
                    <a:pt x="853150" y="670469"/>
                    <a:pt x="841719" y="674279"/>
                  </a:cubicBezTo>
                  <a:cubicBezTo>
                    <a:pt x="803619" y="685709"/>
                    <a:pt x="757900" y="675231"/>
                    <a:pt x="715989" y="658086"/>
                  </a:cubicBezTo>
                  <a:cubicBezTo>
                    <a:pt x="686462" y="645704"/>
                    <a:pt x="655030" y="629511"/>
                    <a:pt x="622644" y="609509"/>
                  </a:cubicBezTo>
                  <a:cubicBezTo>
                    <a:pt x="639789" y="567599"/>
                    <a:pt x="655982" y="519974"/>
                    <a:pt x="669317" y="467586"/>
                  </a:cubicBezTo>
                  <a:cubicBezTo>
                    <a:pt x="690272" y="385671"/>
                    <a:pt x="700750" y="314234"/>
                    <a:pt x="702655" y="251369"/>
                  </a:cubicBezTo>
                  <a:cubicBezTo>
                    <a:pt x="703607" y="212316"/>
                    <a:pt x="701702" y="177074"/>
                    <a:pt x="697892" y="143736"/>
                  </a:cubicBezTo>
                  <a:cubicBezTo>
                    <a:pt x="692177" y="98969"/>
                    <a:pt x="677889" y="53249"/>
                    <a:pt x="649314" y="26579"/>
                  </a:cubicBezTo>
                  <a:cubicBezTo>
                    <a:pt x="639789" y="18006"/>
                    <a:pt x="629312" y="11339"/>
                    <a:pt x="615977" y="5624"/>
                  </a:cubicBezTo>
                  <a:cubicBezTo>
                    <a:pt x="675032" y="-1044"/>
                    <a:pt x="728372" y="-1044"/>
                    <a:pt x="775044" y="1814"/>
                  </a:cubicBezTo>
                  <a:cubicBezTo>
                    <a:pt x="824575" y="5624"/>
                    <a:pt x="874105" y="18006"/>
                    <a:pt x="902680" y="46581"/>
                  </a:cubicBezTo>
                  <a:cubicBezTo>
                    <a:pt x="932207" y="75156"/>
                    <a:pt x="944589" y="124686"/>
                    <a:pt x="949352" y="174216"/>
                  </a:cubicBezTo>
                  <a:cubicBezTo>
                    <a:pt x="954114" y="220889"/>
                    <a:pt x="954114" y="274229"/>
                    <a:pt x="949352" y="333284"/>
                  </a:cubicBezTo>
                  <a:cubicBezTo>
                    <a:pt x="943637" y="392339"/>
                    <a:pt x="932207" y="458061"/>
                    <a:pt x="913157" y="530451"/>
                  </a:cubicBezTo>
                  <a:lnTo>
                    <a:pt x="913157" y="530451"/>
                  </a:lnTo>
                  <a:cubicBezTo>
                    <a:pt x="901727" y="576171"/>
                    <a:pt x="888392" y="619986"/>
                    <a:pt x="875057" y="657134"/>
                  </a:cubicBezTo>
                  <a:moveTo>
                    <a:pt x="155919" y="620939"/>
                  </a:moveTo>
                  <a:cubicBezTo>
                    <a:pt x="154967" y="607604"/>
                    <a:pt x="154967" y="595221"/>
                    <a:pt x="157825" y="583791"/>
                  </a:cubicBezTo>
                  <a:cubicBezTo>
                    <a:pt x="166397" y="545691"/>
                    <a:pt x="198782" y="510449"/>
                    <a:pt x="234977" y="482826"/>
                  </a:cubicBezTo>
                  <a:cubicBezTo>
                    <a:pt x="260694" y="462824"/>
                    <a:pt x="290222" y="443774"/>
                    <a:pt x="323559" y="425676"/>
                  </a:cubicBezTo>
                  <a:cubicBezTo>
                    <a:pt x="351182" y="460919"/>
                    <a:pt x="384519" y="499019"/>
                    <a:pt x="422619" y="537119"/>
                  </a:cubicBezTo>
                  <a:cubicBezTo>
                    <a:pt x="482627" y="596174"/>
                    <a:pt x="539777" y="640941"/>
                    <a:pt x="594069" y="674279"/>
                  </a:cubicBezTo>
                  <a:cubicBezTo>
                    <a:pt x="627407" y="695234"/>
                    <a:pt x="658839" y="711426"/>
                    <a:pt x="689319" y="723809"/>
                  </a:cubicBezTo>
                  <a:cubicBezTo>
                    <a:pt x="731230" y="740954"/>
                    <a:pt x="776950" y="751431"/>
                    <a:pt x="815050" y="740001"/>
                  </a:cubicBezTo>
                  <a:cubicBezTo>
                    <a:pt x="826480" y="736191"/>
                    <a:pt x="838862" y="729524"/>
                    <a:pt x="849339" y="721904"/>
                  </a:cubicBezTo>
                  <a:cubicBezTo>
                    <a:pt x="825527" y="777149"/>
                    <a:pt x="798857" y="822869"/>
                    <a:pt x="773139" y="861921"/>
                  </a:cubicBezTo>
                  <a:cubicBezTo>
                    <a:pt x="744564" y="901926"/>
                    <a:pt x="709322" y="939074"/>
                    <a:pt x="670269" y="950504"/>
                  </a:cubicBezTo>
                  <a:cubicBezTo>
                    <a:pt x="631217" y="961934"/>
                    <a:pt x="581687" y="947646"/>
                    <a:pt x="536919" y="927644"/>
                  </a:cubicBezTo>
                  <a:cubicBezTo>
                    <a:pt x="494057" y="908594"/>
                    <a:pt x="448337" y="881924"/>
                    <a:pt x="398807" y="847634"/>
                  </a:cubicBezTo>
                  <a:cubicBezTo>
                    <a:pt x="350230" y="813344"/>
                    <a:pt x="299747" y="770481"/>
                    <a:pt x="246407" y="718094"/>
                  </a:cubicBezTo>
                  <a:lnTo>
                    <a:pt x="246407" y="718094"/>
                  </a:lnTo>
                  <a:cubicBezTo>
                    <a:pt x="212117" y="684756"/>
                    <a:pt x="181637" y="651419"/>
                    <a:pt x="155919" y="620939"/>
                  </a:cubicBezTo>
                  <a:moveTo>
                    <a:pt x="546444" y="16101"/>
                  </a:moveTo>
                  <a:cubicBezTo>
                    <a:pt x="558827" y="21816"/>
                    <a:pt x="569305" y="28484"/>
                    <a:pt x="577877" y="36104"/>
                  </a:cubicBezTo>
                  <a:cubicBezTo>
                    <a:pt x="607405" y="62774"/>
                    <a:pt x="620739" y="108494"/>
                    <a:pt x="626455" y="153261"/>
                  </a:cubicBezTo>
                  <a:cubicBezTo>
                    <a:pt x="630264" y="184694"/>
                    <a:pt x="632169" y="219936"/>
                    <a:pt x="631217" y="258036"/>
                  </a:cubicBezTo>
                  <a:cubicBezTo>
                    <a:pt x="586450" y="263751"/>
                    <a:pt x="537872" y="274229"/>
                    <a:pt x="485484" y="288516"/>
                  </a:cubicBezTo>
                  <a:cubicBezTo>
                    <a:pt x="404522" y="311376"/>
                    <a:pt x="336894" y="338046"/>
                    <a:pt x="280697" y="367574"/>
                  </a:cubicBezTo>
                  <a:cubicBezTo>
                    <a:pt x="246407" y="385671"/>
                    <a:pt x="215927" y="405674"/>
                    <a:pt x="190209" y="425676"/>
                  </a:cubicBezTo>
                  <a:cubicBezTo>
                    <a:pt x="154967" y="453299"/>
                    <a:pt x="121630" y="487589"/>
                    <a:pt x="113057" y="526641"/>
                  </a:cubicBezTo>
                  <a:cubicBezTo>
                    <a:pt x="110200" y="539024"/>
                    <a:pt x="110200" y="552359"/>
                    <a:pt x="111152" y="565694"/>
                  </a:cubicBezTo>
                  <a:cubicBezTo>
                    <a:pt x="75909" y="517116"/>
                    <a:pt x="49239" y="471396"/>
                    <a:pt x="28284" y="429486"/>
                  </a:cubicBezTo>
                  <a:cubicBezTo>
                    <a:pt x="7330" y="384719"/>
                    <a:pt x="-6958" y="335189"/>
                    <a:pt x="3519" y="296136"/>
                  </a:cubicBezTo>
                  <a:cubicBezTo>
                    <a:pt x="13997" y="256131"/>
                    <a:pt x="50192" y="220889"/>
                    <a:pt x="90197" y="191361"/>
                  </a:cubicBezTo>
                  <a:cubicBezTo>
                    <a:pt x="128297" y="163739"/>
                    <a:pt x="174017" y="137069"/>
                    <a:pt x="228309" y="112304"/>
                  </a:cubicBezTo>
                  <a:cubicBezTo>
                    <a:pt x="282602" y="87539"/>
                    <a:pt x="344514" y="64679"/>
                    <a:pt x="416905" y="44676"/>
                  </a:cubicBezTo>
                  <a:lnTo>
                    <a:pt x="416905" y="44676"/>
                  </a:lnTo>
                  <a:cubicBezTo>
                    <a:pt x="462625" y="33246"/>
                    <a:pt x="506439" y="23721"/>
                    <a:pt x="546444" y="1610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4" name="Graphic 17">
            <a:extLst>
              <a:ext uri="{FF2B5EF4-FFF2-40B4-BE49-F238E27FC236}">
                <a16:creationId xmlns:a16="http://schemas.microsoft.com/office/drawing/2014/main" xmlns="" id="{59EEFF78-1504-4AE7-B6D5-04ACF1E9B391}"/>
              </a:ext>
            </a:extLst>
          </p:cNvPr>
          <p:cNvSpPr/>
          <p:nvPr/>
        </p:nvSpPr>
        <p:spPr>
          <a:xfrm>
            <a:off x="426123" y="5552208"/>
            <a:ext cx="186947" cy="207619"/>
          </a:xfrm>
          <a:custGeom>
            <a:avLst/>
            <a:gdLst>
              <a:gd name="connsiteX0" fmla="*/ 162850 w 186947"/>
              <a:gd name="connsiteY0" fmla="*/ 160891 h 207619"/>
              <a:gd name="connsiteX1" fmla="*/ 124582 w 186947"/>
              <a:gd name="connsiteY1" fmla="*/ 160891 h 207619"/>
              <a:gd name="connsiteX2" fmla="*/ 124582 w 186947"/>
              <a:gd name="connsiteY2" fmla="*/ 137848 h 207619"/>
              <a:gd name="connsiteX3" fmla="*/ 145506 w 186947"/>
              <a:gd name="connsiteY3" fmla="*/ 127383 h 207619"/>
              <a:gd name="connsiteX4" fmla="*/ 145506 w 186947"/>
              <a:gd name="connsiteY4" fmla="*/ 16834 h 207619"/>
              <a:gd name="connsiteX5" fmla="*/ 120246 w 186947"/>
              <a:gd name="connsiteY5" fmla="*/ 0 h 207619"/>
              <a:gd name="connsiteX6" fmla="*/ 66621 w 186947"/>
              <a:gd name="connsiteY6" fmla="*/ 0 h 207619"/>
              <a:gd name="connsiteX7" fmla="*/ 41350 w 186947"/>
              <a:gd name="connsiteY7" fmla="*/ 16817 h 207619"/>
              <a:gd name="connsiteX8" fmla="*/ 41350 w 186947"/>
              <a:gd name="connsiteY8" fmla="*/ 127366 h 207619"/>
              <a:gd name="connsiteX9" fmla="*/ 62354 w 186947"/>
              <a:gd name="connsiteY9" fmla="*/ 137871 h 207619"/>
              <a:gd name="connsiteX10" fmla="*/ 62354 w 186947"/>
              <a:gd name="connsiteY10" fmla="*/ 160874 h 207619"/>
              <a:gd name="connsiteX11" fmla="*/ 24223 w 186947"/>
              <a:gd name="connsiteY11" fmla="*/ 160874 h 207619"/>
              <a:gd name="connsiteX12" fmla="*/ 0 w 186947"/>
              <a:gd name="connsiteY12" fmla="*/ 179072 h 207619"/>
              <a:gd name="connsiteX13" fmla="*/ 0 w 186947"/>
              <a:gd name="connsiteY13" fmla="*/ 207620 h 207619"/>
              <a:gd name="connsiteX14" fmla="*/ 10385 w 186947"/>
              <a:gd name="connsiteY14" fmla="*/ 207620 h 207619"/>
              <a:gd name="connsiteX15" fmla="*/ 10385 w 186947"/>
              <a:gd name="connsiteY15" fmla="*/ 184261 h 207619"/>
              <a:gd name="connsiteX16" fmla="*/ 27689 w 186947"/>
              <a:gd name="connsiteY16" fmla="*/ 171276 h 207619"/>
              <a:gd name="connsiteX17" fmla="*/ 72750 w 186947"/>
              <a:gd name="connsiteY17" fmla="*/ 171276 h 207619"/>
              <a:gd name="connsiteX18" fmla="*/ 72750 w 186947"/>
              <a:gd name="connsiteY18" fmla="*/ 143083 h 207619"/>
              <a:gd name="connsiteX19" fmla="*/ 81394 w 186947"/>
              <a:gd name="connsiteY19" fmla="*/ 147402 h 207619"/>
              <a:gd name="connsiteX20" fmla="*/ 105502 w 186947"/>
              <a:gd name="connsiteY20" fmla="*/ 147402 h 207619"/>
              <a:gd name="connsiteX21" fmla="*/ 114220 w 186947"/>
              <a:gd name="connsiteY21" fmla="*/ 143043 h 207619"/>
              <a:gd name="connsiteX22" fmla="*/ 114220 w 186947"/>
              <a:gd name="connsiteY22" fmla="*/ 171276 h 207619"/>
              <a:gd name="connsiteX23" fmla="*/ 159396 w 186947"/>
              <a:gd name="connsiteY23" fmla="*/ 171276 h 207619"/>
              <a:gd name="connsiteX24" fmla="*/ 176580 w 186947"/>
              <a:gd name="connsiteY24" fmla="*/ 184250 h 207619"/>
              <a:gd name="connsiteX25" fmla="*/ 176580 w 186947"/>
              <a:gd name="connsiteY25" fmla="*/ 197235 h 207619"/>
              <a:gd name="connsiteX26" fmla="*/ 20781 w 186947"/>
              <a:gd name="connsiteY26" fmla="*/ 197235 h 207619"/>
              <a:gd name="connsiteX27" fmla="*/ 20781 w 186947"/>
              <a:gd name="connsiteY27" fmla="*/ 207620 h 207619"/>
              <a:gd name="connsiteX28" fmla="*/ 186948 w 186947"/>
              <a:gd name="connsiteY28" fmla="*/ 207620 h 207619"/>
              <a:gd name="connsiteX29" fmla="*/ 186948 w 186947"/>
              <a:gd name="connsiteY29" fmla="*/ 179077 h 207619"/>
              <a:gd name="connsiteX30" fmla="*/ 103028 w 186947"/>
              <a:gd name="connsiteY30" fmla="*/ 137023 h 207619"/>
              <a:gd name="connsiteX31" fmla="*/ 83845 w 186947"/>
              <a:gd name="connsiteY31" fmla="*/ 137023 h 207619"/>
              <a:gd name="connsiteX32" fmla="*/ 51769 w 186947"/>
              <a:gd name="connsiteY32" fmla="*/ 120985 h 207619"/>
              <a:gd name="connsiteX33" fmla="*/ 51769 w 186947"/>
              <a:gd name="connsiteY33" fmla="*/ 22379 h 207619"/>
              <a:gd name="connsiteX34" fmla="*/ 69789 w 186947"/>
              <a:gd name="connsiteY34" fmla="*/ 10350 h 207619"/>
              <a:gd name="connsiteX35" fmla="*/ 117130 w 186947"/>
              <a:gd name="connsiteY35" fmla="*/ 10350 h 207619"/>
              <a:gd name="connsiteX36" fmla="*/ 135150 w 186947"/>
              <a:gd name="connsiteY36" fmla="*/ 22379 h 207619"/>
              <a:gd name="connsiteX37" fmla="*/ 135150 w 186947"/>
              <a:gd name="connsiteY37" fmla="*/ 120985 h 207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6947" h="207619">
                <a:moveTo>
                  <a:pt x="162850" y="160891"/>
                </a:moveTo>
                <a:lnTo>
                  <a:pt x="124582" y="160891"/>
                </a:lnTo>
                <a:lnTo>
                  <a:pt x="124582" y="137848"/>
                </a:lnTo>
                <a:lnTo>
                  <a:pt x="145506" y="127383"/>
                </a:lnTo>
                <a:lnTo>
                  <a:pt x="145506" y="16834"/>
                </a:lnTo>
                <a:lnTo>
                  <a:pt x="120246" y="0"/>
                </a:lnTo>
                <a:lnTo>
                  <a:pt x="66621" y="0"/>
                </a:lnTo>
                <a:lnTo>
                  <a:pt x="41350" y="16817"/>
                </a:lnTo>
                <a:lnTo>
                  <a:pt x="41350" y="127366"/>
                </a:lnTo>
                <a:lnTo>
                  <a:pt x="62354" y="137871"/>
                </a:lnTo>
                <a:lnTo>
                  <a:pt x="62354" y="160874"/>
                </a:lnTo>
                <a:lnTo>
                  <a:pt x="24223" y="160874"/>
                </a:lnTo>
                <a:lnTo>
                  <a:pt x="0" y="179072"/>
                </a:lnTo>
                <a:lnTo>
                  <a:pt x="0" y="207620"/>
                </a:lnTo>
                <a:lnTo>
                  <a:pt x="10385" y="207620"/>
                </a:lnTo>
                <a:lnTo>
                  <a:pt x="10385" y="184261"/>
                </a:lnTo>
                <a:lnTo>
                  <a:pt x="27689" y="171276"/>
                </a:lnTo>
                <a:lnTo>
                  <a:pt x="72750" y="171276"/>
                </a:lnTo>
                <a:lnTo>
                  <a:pt x="72750" y="143083"/>
                </a:lnTo>
                <a:lnTo>
                  <a:pt x="81394" y="147402"/>
                </a:lnTo>
                <a:lnTo>
                  <a:pt x="105502" y="147402"/>
                </a:lnTo>
                <a:lnTo>
                  <a:pt x="114220" y="143043"/>
                </a:lnTo>
                <a:lnTo>
                  <a:pt x="114220" y="171276"/>
                </a:lnTo>
                <a:lnTo>
                  <a:pt x="159396" y="171276"/>
                </a:lnTo>
                <a:lnTo>
                  <a:pt x="176580" y="184250"/>
                </a:lnTo>
                <a:lnTo>
                  <a:pt x="176580" y="197235"/>
                </a:lnTo>
                <a:lnTo>
                  <a:pt x="20781" y="197235"/>
                </a:lnTo>
                <a:lnTo>
                  <a:pt x="20781" y="207620"/>
                </a:lnTo>
                <a:lnTo>
                  <a:pt x="186948" y="207620"/>
                </a:lnTo>
                <a:lnTo>
                  <a:pt x="186948" y="179077"/>
                </a:lnTo>
                <a:close/>
                <a:moveTo>
                  <a:pt x="103028" y="137023"/>
                </a:moveTo>
                <a:lnTo>
                  <a:pt x="83845" y="137023"/>
                </a:lnTo>
                <a:lnTo>
                  <a:pt x="51769" y="120985"/>
                </a:lnTo>
                <a:lnTo>
                  <a:pt x="51769" y="22379"/>
                </a:lnTo>
                <a:lnTo>
                  <a:pt x="69789" y="10350"/>
                </a:lnTo>
                <a:lnTo>
                  <a:pt x="117130" y="10350"/>
                </a:lnTo>
                <a:lnTo>
                  <a:pt x="135150" y="22379"/>
                </a:lnTo>
                <a:lnTo>
                  <a:pt x="135150" y="120985"/>
                </a:lnTo>
                <a:close/>
              </a:path>
            </a:pathLst>
          </a:custGeom>
          <a:solidFill>
            <a:srgbClr val="FF0000"/>
          </a:solidFill>
          <a:ln w="563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5" name="Graphic 5">
            <a:extLst>
              <a:ext uri="{FF2B5EF4-FFF2-40B4-BE49-F238E27FC236}">
                <a16:creationId xmlns:a16="http://schemas.microsoft.com/office/drawing/2014/main" xmlns="" id="{5514F9D7-2A08-456F-9B5F-67F89D711017}"/>
              </a:ext>
            </a:extLst>
          </p:cNvPr>
          <p:cNvGrpSpPr/>
          <p:nvPr/>
        </p:nvGrpSpPr>
        <p:grpSpPr>
          <a:xfrm>
            <a:off x="423152" y="5898188"/>
            <a:ext cx="192624" cy="192624"/>
            <a:chOff x="423152" y="5898188"/>
            <a:chExt cx="192624" cy="192624"/>
          </a:xfrm>
          <a:solidFill>
            <a:srgbClr val="FF0000"/>
          </a:solidFill>
        </p:grpSpPr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xmlns="" id="{92534BBA-4A84-4D3F-AF56-65A58239D395}"/>
                </a:ext>
              </a:extLst>
            </p:cNvPr>
            <p:cNvSpPr/>
            <p:nvPr/>
          </p:nvSpPr>
          <p:spPr>
            <a:xfrm>
              <a:off x="423152" y="5898188"/>
              <a:ext cx="192624" cy="192624"/>
            </a:xfrm>
            <a:custGeom>
              <a:avLst/>
              <a:gdLst>
                <a:gd name="connsiteX0" fmla="*/ 158935 w 192624"/>
                <a:gd name="connsiteY0" fmla="*/ 9193 h 192624"/>
                <a:gd name="connsiteX1" fmla="*/ 158935 w 192624"/>
                <a:gd name="connsiteY1" fmla="*/ 0 h 192624"/>
                <a:gd name="connsiteX2" fmla="*/ 149317 w 192624"/>
                <a:gd name="connsiteY2" fmla="*/ 0 h 192624"/>
                <a:gd name="connsiteX3" fmla="*/ 149317 w 192624"/>
                <a:gd name="connsiteY3" fmla="*/ 9193 h 192624"/>
                <a:gd name="connsiteX4" fmla="*/ 130081 w 192624"/>
                <a:gd name="connsiteY4" fmla="*/ 9193 h 192624"/>
                <a:gd name="connsiteX5" fmla="*/ 130081 w 192624"/>
                <a:gd name="connsiteY5" fmla="*/ 0 h 192624"/>
                <a:gd name="connsiteX6" fmla="*/ 120463 w 192624"/>
                <a:gd name="connsiteY6" fmla="*/ 0 h 192624"/>
                <a:gd name="connsiteX7" fmla="*/ 120463 w 192624"/>
                <a:gd name="connsiteY7" fmla="*/ 9193 h 192624"/>
                <a:gd name="connsiteX8" fmla="*/ 101227 w 192624"/>
                <a:gd name="connsiteY8" fmla="*/ 9193 h 192624"/>
                <a:gd name="connsiteX9" fmla="*/ 101227 w 192624"/>
                <a:gd name="connsiteY9" fmla="*/ 0 h 192624"/>
                <a:gd name="connsiteX10" fmla="*/ 91609 w 192624"/>
                <a:gd name="connsiteY10" fmla="*/ 0 h 192624"/>
                <a:gd name="connsiteX11" fmla="*/ 91609 w 192624"/>
                <a:gd name="connsiteY11" fmla="*/ 9193 h 192624"/>
                <a:gd name="connsiteX12" fmla="*/ 72374 w 192624"/>
                <a:gd name="connsiteY12" fmla="*/ 9193 h 192624"/>
                <a:gd name="connsiteX13" fmla="*/ 72374 w 192624"/>
                <a:gd name="connsiteY13" fmla="*/ 0 h 192624"/>
                <a:gd name="connsiteX14" fmla="*/ 62756 w 192624"/>
                <a:gd name="connsiteY14" fmla="*/ 0 h 192624"/>
                <a:gd name="connsiteX15" fmla="*/ 62756 w 192624"/>
                <a:gd name="connsiteY15" fmla="*/ 9193 h 192624"/>
                <a:gd name="connsiteX16" fmla="*/ 43360 w 192624"/>
                <a:gd name="connsiteY16" fmla="*/ 9193 h 192624"/>
                <a:gd name="connsiteX17" fmla="*/ 43360 w 192624"/>
                <a:gd name="connsiteY17" fmla="*/ 0 h 192624"/>
                <a:gd name="connsiteX18" fmla="*/ 33689 w 192624"/>
                <a:gd name="connsiteY18" fmla="*/ 0 h 192624"/>
                <a:gd name="connsiteX19" fmla="*/ 33689 w 192624"/>
                <a:gd name="connsiteY19" fmla="*/ 9193 h 192624"/>
                <a:gd name="connsiteX20" fmla="*/ 0 w 192624"/>
                <a:gd name="connsiteY20" fmla="*/ 9193 h 192624"/>
                <a:gd name="connsiteX21" fmla="*/ 0 w 192624"/>
                <a:gd name="connsiteY21" fmla="*/ 48143 h 192624"/>
                <a:gd name="connsiteX22" fmla="*/ 0 w 192624"/>
                <a:gd name="connsiteY22" fmla="*/ 57761 h 192624"/>
                <a:gd name="connsiteX23" fmla="*/ 0 w 192624"/>
                <a:gd name="connsiteY23" fmla="*/ 192624 h 192624"/>
                <a:gd name="connsiteX24" fmla="*/ 131994 w 192624"/>
                <a:gd name="connsiteY24" fmla="*/ 192624 h 192624"/>
                <a:gd name="connsiteX25" fmla="*/ 192624 w 192624"/>
                <a:gd name="connsiteY25" fmla="*/ 131994 h 192624"/>
                <a:gd name="connsiteX26" fmla="*/ 192624 w 192624"/>
                <a:gd name="connsiteY26" fmla="*/ 125193 h 192624"/>
                <a:gd name="connsiteX27" fmla="*/ 183006 w 192624"/>
                <a:gd name="connsiteY27" fmla="*/ 125193 h 192624"/>
                <a:gd name="connsiteX28" fmla="*/ 183006 w 192624"/>
                <a:gd name="connsiteY28" fmla="*/ 125193 h 192624"/>
                <a:gd name="connsiteX29" fmla="*/ 142569 w 192624"/>
                <a:gd name="connsiteY29" fmla="*/ 125193 h 192624"/>
                <a:gd name="connsiteX30" fmla="*/ 125246 w 192624"/>
                <a:gd name="connsiteY30" fmla="*/ 142462 h 192624"/>
                <a:gd name="connsiteX31" fmla="*/ 125246 w 192624"/>
                <a:gd name="connsiteY31" fmla="*/ 183006 h 192624"/>
                <a:gd name="connsiteX32" fmla="*/ 9618 w 192624"/>
                <a:gd name="connsiteY32" fmla="*/ 183006 h 192624"/>
                <a:gd name="connsiteX33" fmla="*/ 9618 w 192624"/>
                <a:gd name="connsiteY33" fmla="*/ 57761 h 192624"/>
                <a:gd name="connsiteX34" fmla="*/ 182953 w 192624"/>
                <a:gd name="connsiteY34" fmla="*/ 57761 h 192624"/>
                <a:gd name="connsiteX35" fmla="*/ 182953 w 192624"/>
                <a:gd name="connsiteY35" fmla="*/ 115521 h 192624"/>
                <a:gd name="connsiteX36" fmla="*/ 192571 w 192624"/>
                <a:gd name="connsiteY36" fmla="*/ 115521 h 192624"/>
                <a:gd name="connsiteX37" fmla="*/ 192571 w 192624"/>
                <a:gd name="connsiteY37" fmla="*/ 57761 h 192624"/>
                <a:gd name="connsiteX38" fmla="*/ 192571 w 192624"/>
                <a:gd name="connsiteY38" fmla="*/ 48143 h 192624"/>
                <a:gd name="connsiteX39" fmla="*/ 192571 w 192624"/>
                <a:gd name="connsiteY39" fmla="*/ 9193 h 192624"/>
                <a:gd name="connsiteX40" fmla="*/ 158935 w 192624"/>
                <a:gd name="connsiteY40" fmla="*/ 9193 h 192624"/>
                <a:gd name="connsiteX41" fmla="*/ 146554 w 192624"/>
                <a:gd name="connsiteY41" fmla="*/ 134810 h 192624"/>
                <a:gd name="connsiteX42" fmla="*/ 176205 w 192624"/>
                <a:gd name="connsiteY42" fmla="*/ 134810 h 192624"/>
                <a:gd name="connsiteX43" fmla="*/ 134864 w 192624"/>
                <a:gd name="connsiteY43" fmla="*/ 176152 h 192624"/>
                <a:gd name="connsiteX44" fmla="*/ 134864 w 192624"/>
                <a:gd name="connsiteY44" fmla="*/ 146448 h 192624"/>
                <a:gd name="connsiteX45" fmla="*/ 146554 w 192624"/>
                <a:gd name="connsiteY45" fmla="*/ 134810 h 192624"/>
                <a:gd name="connsiteX46" fmla="*/ 9618 w 192624"/>
                <a:gd name="connsiteY46" fmla="*/ 48143 h 192624"/>
                <a:gd name="connsiteX47" fmla="*/ 9618 w 192624"/>
                <a:gd name="connsiteY47" fmla="*/ 18811 h 192624"/>
                <a:gd name="connsiteX48" fmla="*/ 33689 w 192624"/>
                <a:gd name="connsiteY48" fmla="*/ 18811 h 192624"/>
                <a:gd name="connsiteX49" fmla="*/ 33689 w 192624"/>
                <a:gd name="connsiteY49" fmla="*/ 33689 h 192624"/>
                <a:gd name="connsiteX50" fmla="*/ 43307 w 192624"/>
                <a:gd name="connsiteY50" fmla="*/ 33689 h 192624"/>
                <a:gd name="connsiteX51" fmla="*/ 43307 w 192624"/>
                <a:gd name="connsiteY51" fmla="*/ 18811 h 192624"/>
                <a:gd name="connsiteX52" fmla="*/ 62543 w 192624"/>
                <a:gd name="connsiteY52" fmla="*/ 18811 h 192624"/>
                <a:gd name="connsiteX53" fmla="*/ 62543 w 192624"/>
                <a:gd name="connsiteY53" fmla="*/ 33689 h 192624"/>
                <a:gd name="connsiteX54" fmla="*/ 72161 w 192624"/>
                <a:gd name="connsiteY54" fmla="*/ 33689 h 192624"/>
                <a:gd name="connsiteX55" fmla="*/ 72161 w 192624"/>
                <a:gd name="connsiteY55" fmla="*/ 18811 h 192624"/>
                <a:gd name="connsiteX56" fmla="*/ 91397 w 192624"/>
                <a:gd name="connsiteY56" fmla="*/ 18811 h 192624"/>
                <a:gd name="connsiteX57" fmla="*/ 91397 w 192624"/>
                <a:gd name="connsiteY57" fmla="*/ 33689 h 192624"/>
                <a:gd name="connsiteX58" fmla="*/ 101015 w 192624"/>
                <a:gd name="connsiteY58" fmla="*/ 33689 h 192624"/>
                <a:gd name="connsiteX59" fmla="*/ 101015 w 192624"/>
                <a:gd name="connsiteY59" fmla="*/ 18811 h 192624"/>
                <a:gd name="connsiteX60" fmla="*/ 120251 w 192624"/>
                <a:gd name="connsiteY60" fmla="*/ 18811 h 192624"/>
                <a:gd name="connsiteX61" fmla="*/ 120251 w 192624"/>
                <a:gd name="connsiteY61" fmla="*/ 33689 h 192624"/>
                <a:gd name="connsiteX62" fmla="*/ 129869 w 192624"/>
                <a:gd name="connsiteY62" fmla="*/ 33689 h 192624"/>
                <a:gd name="connsiteX63" fmla="*/ 129869 w 192624"/>
                <a:gd name="connsiteY63" fmla="*/ 18811 h 192624"/>
                <a:gd name="connsiteX64" fmla="*/ 149105 w 192624"/>
                <a:gd name="connsiteY64" fmla="*/ 18811 h 192624"/>
                <a:gd name="connsiteX65" fmla="*/ 149105 w 192624"/>
                <a:gd name="connsiteY65" fmla="*/ 33689 h 192624"/>
                <a:gd name="connsiteX66" fmla="*/ 158722 w 192624"/>
                <a:gd name="connsiteY66" fmla="*/ 33689 h 192624"/>
                <a:gd name="connsiteX67" fmla="*/ 158722 w 192624"/>
                <a:gd name="connsiteY67" fmla="*/ 18811 h 192624"/>
                <a:gd name="connsiteX68" fmla="*/ 182794 w 192624"/>
                <a:gd name="connsiteY68" fmla="*/ 18811 h 192624"/>
                <a:gd name="connsiteX69" fmla="*/ 182794 w 192624"/>
                <a:gd name="connsiteY69" fmla="*/ 48143 h 192624"/>
                <a:gd name="connsiteX70" fmla="*/ 9618 w 192624"/>
                <a:gd name="connsiteY70" fmla="*/ 48143 h 19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92624" h="192624">
                  <a:moveTo>
                    <a:pt x="158935" y="9193"/>
                  </a:moveTo>
                  <a:lnTo>
                    <a:pt x="158935" y="0"/>
                  </a:lnTo>
                  <a:lnTo>
                    <a:pt x="149317" y="0"/>
                  </a:lnTo>
                  <a:lnTo>
                    <a:pt x="149317" y="9193"/>
                  </a:lnTo>
                  <a:lnTo>
                    <a:pt x="130081" y="9193"/>
                  </a:lnTo>
                  <a:lnTo>
                    <a:pt x="130081" y="0"/>
                  </a:lnTo>
                  <a:lnTo>
                    <a:pt x="120463" y="0"/>
                  </a:lnTo>
                  <a:lnTo>
                    <a:pt x="120463" y="9193"/>
                  </a:lnTo>
                  <a:lnTo>
                    <a:pt x="101227" y="9193"/>
                  </a:lnTo>
                  <a:lnTo>
                    <a:pt x="101227" y="0"/>
                  </a:lnTo>
                  <a:lnTo>
                    <a:pt x="91609" y="0"/>
                  </a:lnTo>
                  <a:lnTo>
                    <a:pt x="91609" y="9193"/>
                  </a:lnTo>
                  <a:lnTo>
                    <a:pt x="72374" y="9193"/>
                  </a:lnTo>
                  <a:lnTo>
                    <a:pt x="72374" y="0"/>
                  </a:lnTo>
                  <a:lnTo>
                    <a:pt x="62756" y="0"/>
                  </a:lnTo>
                  <a:lnTo>
                    <a:pt x="62756" y="9193"/>
                  </a:lnTo>
                  <a:lnTo>
                    <a:pt x="43360" y="9193"/>
                  </a:lnTo>
                  <a:lnTo>
                    <a:pt x="43360" y="0"/>
                  </a:lnTo>
                  <a:lnTo>
                    <a:pt x="33689" y="0"/>
                  </a:lnTo>
                  <a:lnTo>
                    <a:pt x="33689" y="9193"/>
                  </a:lnTo>
                  <a:lnTo>
                    <a:pt x="0" y="9193"/>
                  </a:lnTo>
                  <a:lnTo>
                    <a:pt x="0" y="48143"/>
                  </a:lnTo>
                  <a:lnTo>
                    <a:pt x="0" y="57761"/>
                  </a:lnTo>
                  <a:lnTo>
                    <a:pt x="0" y="192624"/>
                  </a:lnTo>
                  <a:lnTo>
                    <a:pt x="131994" y="192624"/>
                  </a:lnTo>
                  <a:lnTo>
                    <a:pt x="192624" y="131994"/>
                  </a:lnTo>
                  <a:lnTo>
                    <a:pt x="192624" y="125193"/>
                  </a:lnTo>
                  <a:lnTo>
                    <a:pt x="183006" y="125193"/>
                  </a:lnTo>
                  <a:lnTo>
                    <a:pt x="183006" y="125193"/>
                  </a:lnTo>
                  <a:lnTo>
                    <a:pt x="142569" y="125193"/>
                  </a:lnTo>
                  <a:lnTo>
                    <a:pt x="125246" y="142462"/>
                  </a:lnTo>
                  <a:lnTo>
                    <a:pt x="125246" y="183006"/>
                  </a:lnTo>
                  <a:lnTo>
                    <a:pt x="9618" y="183006"/>
                  </a:lnTo>
                  <a:lnTo>
                    <a:pt x="9618" y="57761"/>
                  </a:lnTo>
                  <a:lnTo>
                    <a:pt x="182953" y="57761"/>
                  </a:lnTo>
                  <a:lnTo>
                    <a:pt x="182953" y="115521"/>
                  </a:lnTo>
                  <a:lnTo>
                    <a:pt x="192571" y="115521"/>
                  </a:lnTo>
                  <a:lnTo>
                    <a:pt x="192571" y="57761"/>
                  </a:lnTo>
                  <a:lnTo>
                    <a:pt x="192571" y="48143"/>
                  </a:lnTo>
                  <a:lnTo>
                    <a:pt x="192571" y="9193"/>
                  </a:lnTo>
                  <a:lnTo>
                    <a:pt x="158935" y="9193"/>
                  </a:lnTo>
                  <a:close/>
                  <a:moveTo>
                    <a:pt x="146554" y="134810"/>
                  </a:moveTo>
                  <a:lnTo>
                    <a:pt x="176205" y="134810"/>
                  </a:lnTo>
                  <a:lnTo>
                    <a:pt x="134864" y="176152"/>
                  </a:lnTo>
                  <a:lnTo>
                    <a:pt x="134864" y="146448"/>
                  </a:lnTo>
                  <a:lnTo>
                    <a:pt x="146554" y="134810"/>
                  </a:lnTo>
                  <a:close/>
                  <a:moveTo>
                    <a:pt x="9618" y="48143"/>
                  </a:moveTo>
                  <a:lnTo>
                    <a:pt x="9618" y="18811"/>
                  </a:lnTo>
                  <a:lnTo>
                    <a:pt x="33689" y="18811"/>
                  </a:lnTo>
                  <a:lnTo>
                    <a:pt x="33689" y="33689"/>
                  </a:lnTo>
                  <a:lnTo>
                    <a:pt x="43307" y="33689"/>
                  </a:lnTo>
                  <a:lnTo>
                    <a:pt x="43307" y="18811"/>
                  </a:lnTo>
                  <a:lnTo>
                    <a:pt x="62543" y="18811"/>
                  </a:lnTo>
                  <a:lnTo>
                    <a:pt x="62543" y="33689"/>
                  </a:lnTo>
                  <a:lnTo>
                    <a:pt x="72161" y="33689"/>
                  </a:lnTo>
                  <a:lnTo>
                    <a:pt x="72161" y="18811"/>
                  </a:lnTo>
                  <a:lnTo>
                    <a:pt x="91397" y="18811"/>
                  </a:lnTo>
                  <a:lnTo>
                    <a:pt x="91397" y="33689"/>
                  </a:lnTo>
                  <a:lnTo>
                    <a:pt x="101015" y="33689"/>
                  </a:lnTo>
                  <a:lnTo>
                    <a:pt x="101015" y="18811"/>
                  </a:lnTo>
                  <a:lnTo>
                    <a:pt x="120251" y="18811"/>
                  </a:lnTo>
                  <a:lnTo>
                    <a:pt x="120251" y="33689"/>
                  </a:lnTo>
                  <a:lnTo>
                    <a:pt x="129869" y="33689"/>
                  </a:lnTo>
                  <a:lnTo>
                    <a:pt x="129869" y="18811"/>
                  </a:lnTo>
                  <a:lnTo>
                    <a:pt x="149105" y="18811"/>
                  </a:lnTo>
                  <a:lnTo>
                    <a:pt x="149105" y="33689"/>
                  </a:lnTo>
                  <a:lnTo>
                    <a:pt x="158722" y="33689"/>
                  </a:lnTo>
                  <a:lnTo>
                    <a:pt x="158722" y="18811"/>
                  </a:lnTo>
                  <a:lnTo>
                    <a:pt x="182794" y="18811"/>
                  </a:lnTo>
                  <a:lnTo>
                    <a:pt x="182794" y="48143"/>
                  </a:lnTo>
                  <a:lnTo>
                    <a:pt x="9618" y="48143"/>
                  </a:lnTo>
                  <a:close/>
                </a:path>
              </a:pathLst>
            </a:custGeom>
            <a:solidFill>
              <a:srgbClr val="FF0000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xmlns="" id="{6D856C1F-4F92-42C6-818D-EEE7FD0BB2DA}"/>
                </a:ext>
              </a:extLst>
            </p:cNvPr>
            <p:cNvSpPr/>
            <p:nvPr/>
          </p:nvSpPr>
          <p:spPr>
            <a:xfrm>
              <a:off x="452058" y="5975237"/>
              <a:ext cx="38524" cy="38524"/>
            </a:xfrm>
            <a:custGeom>
              <a:avLst/>
              <a:gdLst>
                <a:gd name="connsiteX0" fmla="*/ 38525 w 38524"/>
                <a:gd name="connsiteY0" fmla="*/ 0 h 38524"/>
                <a:gd name="connsiteX1" fmla="*/ 0 w 38524"/>
                <a:gd name="connsiteY1" fmla="*/ 0 h 38524"/>
                <a:gd name="connsiteX2" fmla="*/ 0 w 38524"/>
                <a:gd name="connsiteY2" fmla="*/ 38525 h 38524"/>
                <a:gd name="connsiteX3" fmla="*/ 38525 w 38524"/>
                <a:gd name="connsiteY3" fmla="*/ 38525 h 38524"/>
                <a:gd name="connsiteX4" fmla="*/ 38525 w 38524"/>
                <a:gd name="connsiteY4" fmla="*/ 0 h 38524"/>
                <a:gd name="connsiteX5" fmla="*/ 28907 w 38524"/>
                <a:gd name="connsiteY5" fmla="*/ 28907 h 38524"/>
                <a:gd name="connsiteX6" fmla="*/ 9618 w 38524"/>
                <a:gd name="connsiteY6" fmla="*/ 28907 h 38524"/>
                <a:gd name="connsiteX7" fmla="*/ 9618 w 38524"/>
                <a:gd name="connsiteY7" fmla="*/ 9671 h 38524"/>
                <a:gd name="connsiteX8" fmla="*/ 28854 w 38524"/>
                <a:gd name="connsiteY8" fmla="*/ 9671 h 38524"/>
                <a:gd name="connsiteX9" fmla="*/ 28854 w 38524"/>
                <a:gd name="connsiteY9" fmla="*/ 28907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38525" y="0"/>
                  </a:moveTo>
                  <a:lnTo>
                    <a:pt x="0" y="0"/>
                  </a:lnTo>
                  <a:lnTo>
                    <a:pt x="0" y="38525"/>
                  </a:lnTo>
                  <a:lnTo>
                    <a:pt x="38525" y="38525"/>
                  </a:lnTo>
                  <a:lnTo>
                    <a:pt x="38525" y="0"/>
                  </a:lnTo>
                  <a:close/>
                  <a:moveTo>
                    <a:pt x="28907" y="28907"/>
                  </a:moveTo>
                  <a:lnTo>
                    <a:pt x="9618" y="28907"/>
                  </a:lnTo>
                  <a:lnTo>
                    <a:pt x="9618" y="9671"/>
                  </a:lnTo>
                  <a:lnTo>
                    <a:pt x="28854" y="9671"/>
                  </a:lnTo>
                  <a:lnTo>
                    <a:pt x="28854" y="28907"/>
                  </a:lnTo>
                  <a:close/>
                </a:path>
              </a:pathLst>
            </a:custGeom>
            <a:solidFill>
              <a:srgbClr val="FF0000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xmlns="" id="{7FE31231-E789-403C-9695-EAA16BCA6977}"/>
                </a:ext>
              </a:extLst>
            </p:cNvPr>
            <p:cNvSpPr/>
            <p:nvPr/>
          </p:nvSpPr>
          <p:spPr>
            <a:xfrm>
              <a:off x="500201" y="5975237"/>
              <a:ext cx="38524" cy="38524"/>
            </a:xfrm>
            <a:custGeom>
              <a:avLst/>
              <a:gdLst>
                <a:gd name="connsiteX0" fmla="*/ 38525 w 38524"/>
                <a:gd name="connsiteY0" fmla="*/ 0 h 38524"/>
                <a:gd name="connsiteX1" fmla="*/ 0 w 38524"/>
                <a:gd name="connsiteY1" fmla="*/ 0 h 38524"/>
                <a:gd name="connsiteX2" fmla="*/ 0 w 38524"/>
                <a:gd name="connsiteY2" fmla="*/ 38525 h 38524"/>
                <a:gd name="connsiteX3" fmla="*/ 38525 w 38524"/>
                <a:gd name="connsiteY3" fmla="*/ 38525 h 38524"/>
                <a:gd name="connsiteX4" fmla="*/ 38525 w 38524"/>
                <a:gd name="connsiteY4" fmla="*/ 0 h 38524"/>
                <a:gd name="connsiteX5" fmla="*/ 28907 w 38524"/>
                <a:gd name="connsiteY5" fmla="*/ 28907 h 38524"/>
                <a:gd name="connsiteX6" fmla="*/ 9671 w 38524"/>
                <a:gd name="connsiteY6" fmla="*/ 28907 h 38524"/>
                <a:gd name="connsiteX7" fmla="*/ 9671 w 38524"/>
                <a:gd name="connsiteY7" fmla="*/ 9671 h 38524"/>
                <a:gd name="connsiteX8" fmla="*/ 28907 w 38524"/>
                <a:gd name="connsiteY8" fmla="*/ 9671 h 38524"/>
                <a:gd name="connsiteX9" fmla="*/ 28907 w 38524"/>
                <a:gd name="connsiteY9" fmla="*/ 28907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38525" y="0"/>
                  </a:moveTo>
                  <a:lnTo>
                    <a:pt x="0" y="0"/>
                  </a:lnTo>
                  <a:lnTo>
                    <a:pt x="0" y="38525"/>
                  </a:lnTo>
                  <a:lnTo>
                    <a:pt x="38525" y="38525"/>
                  </a:lnTo>
                  <a:lnTo>
                    <a:pt x="38525" y="0"/>
                  </a:lnTo>
                  <a:close/>
                  <a:moveTo>
                    <a:pt x="28907" y="28907"/>
                  </a:moveTo>
                  <a:lnTo>
                    <a:pt x="9671" y="28907"/>
                  </a:lnTo>
                  <a:lnTo>
                    <a:pt x="9671" y="9671"/>
                  </a:lnTo>
                  <a:lnTo>
                    <a:pt x="28907" y="9671"/>
                  </a:lnTo>
                  <a:lnTo>
                    <a:pt x="28907" y="28907"/>
                  </a:lnTo>
                  <a:close/>
                </a:path>
              </a:pathLst>
            </a:custGeom>
            <a:solidFill>
              <a:srgbClr val="FF0000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xmlns="" id="{BB6D01F6-C28C-4B9E-9D35-26DF830359F2}"/>
                </a:ext>
              </a:extLst>
            </p:cNvPr>
            <p:cNvSpPr/>
            <p:nvPr/>
          </p:nvSpPr>
          <p:spPr>
            <a:xfrm>
              <a:off x="548344" y="5975237"/>
              <a:ext cx="38524" cy="38524"/>
            </a:xfrm>
            <a:custGeom>
              <a:avLst/>
              <a:gdLst>
                <a:gd name="connsiteX0" fmla="*/ 38525 w 38524"/>
                <a:gd name="connsiteY0" fmla="*/ 38525 h 38524"/>
                <a:gd name="connsiteX1" fmla="*/ 38525 w 38524"/>
                <a:gd name="connsiteY1" fmla="*/ 0 h 38524"/>
                <a:gd name="connsiteX2" fmla="*/ 0 w 38524"/>
                <a:gd name="connsiteY2" fmla="*/ 0 h 38524"/>
                <a:gd name="connsiteX3" fmla="*/ 0 w 38524"/>
                <a:gd name="connsiteY3" fmla="*/ 38525 h 38524"/>
                <a:gd name="connsiteX4" fmla="*/ 38525 w 38524"/>
                <a:gd name="connsiteY4" fmla="*/ 38525 h 38524"/>
                <a:gd name="connsiteX5" fmla="*/ 9671 w 38524"/>
                <a:gd name="connsiteY5" fmla="*/ 9618 h 38524"/>
                <a:gd name="connsiteX6" fmla="*/ 28907 w 38524"/>
                <a:gd name="connsiteY6" fmla="*/ 9618 h 38524"/>
                <a:gd name="connsiteX7" fmla="*/ 28907 w 38524"/>
                <a:gd name="connsiteY7" fmla="*/ 28854 h 38524"/>
                <a:gd name="connsiteX8" fmla="*/ 9671 w 38524"/>
                <a:gd name="connsiteY8" fmla="*/ 28854 h 38524"/>
                <a:gd name="connsiteX9" fmla="*/ 9671 w 38524"/>
                <a:gd name="connsiteY9" fmla="*/ 9618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38525" y="38525"/>
                  </a:moveTo>
                  <a:lnTo>
                    <a:pt x="38525" y="0"/>
                  </a:lnTo>
                  <a:lnTo>
                    <a:pt x="0" y="0"/>
                  </a:lnTo>
                  <a:lnTo>
                    <a:pt x="0" y="38525"/>
                  </a:lnTo>
                  <a:lnTo>
                    <a:pt x="38525" y="38525"/>
                  </a:lnTo>
                  <a:close/>
                  <a:moveTo>
                    <a:pt x="9671" y="9618"/>
                  </a:moveTo>
                  <a:lnTo>
                    <a:pt x="28907" y="9618"/>
                  </a:lnTo>
                  <a:lnTo>
                    <a:pt x="28907" y="28854"/>
                  </a:lnTo>
                  <a:lnTo>
                    <a:pt x="9671" y="28854"/>
                  </a:lnTo>
                  <a:lnTo>
                    <a:pt x="9671" y="9618"/>
                  </a:lnTo>
                  <a:close/>
                </a:path>
              </a:pathLst>
            </a:custGeom>
            <a:solidFill>
              <a:srgbClr val="FF0000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xmlns="" id="{4174E61F-94A9-49FA-8ADF-A592EDF2D0DE}"/>
                </a:ext>
              </a:extLst>
            </p:cNvPr>
            <p:cNvSpPr/>
            <p:nvPr/>
          </p:nvSpPr>
          <p:spPr>
            <a:xfrm>
              <a:off x="452058" y="6023380"/>
              <a:ext cx="38524" cy="38524"/>
            </a:xfrm>
            <a:custGeom>
              <a:avLst/>
              <a:gdLst>
                <a:gd name="connsiteX0" fmla="*/ 0 w 38524"/>
                <a:gd name="connsiteY0" fmla="*/ 38525 h 38524"/>
                <a:gd name="connsiteX1" fmla="*/ 38525 w 38524"/>
                <a:gd name="connsiteY1" fmla="*/ 38525 h 38524"/>
                <a:gd name="connsiteX2" fmla="*/ 38525 w 38524"/>
                <a:gd name="connsiteY2" fmla="*/ 0 h 38524"/>
                <a:gd name="connsiteX3" fmla="*/ 0 w 38524"/>
                <a:gd name="connsiteY3" fmla="*/ 0 h 38524"/>
                <a:gd name="connsiteX4" fmla="*/ 0 w 38524"/>
                <a:gd name="connsiteY4" fmla="*/ 38525 h 38524"/>
                <a:gd name="connsiteX5" fmla="*/ 9618 w 38524"/>
                <a:gd name="connsiteY5" fmla="*/ 9618 h 38524"/>
                <a:gd name="connsiteX6" fmla="*/ 28854 w 38524"/>
                <a:gd name="connsiteY6" fmla="*/ 9618 h 38524"/>
                <a:gd name="connsiteX7" fmla="*/ 28854 w 38524"/>
                <a:gd name="connsiteY7" fmla="*/ 28907 h 38524"/>
                <a:gd name="connsiteX8" fmla="*/ 9618 w 38524"/>
                <a:gd name="connsiteY8" fmla="*/ 28907 h 38524"/>
                <a:gd name="connsiteX9" fmla="*/ 9618 w 38524"/>
                <a:gd name="connsiteY9" fmla="*/ 9618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0" y="38525"/>
                  </a:moveTo>
                  <a:lnTo>
                    <a:pt x="38525" y="38525"/>
                  </a:lnTo>
                  <a:lnTo>
                    <a:pt x="38525" y="0"/>
                  </a:lnTo>
                  <a:lnTo>
                    <a:pt x="0" y="0"/>
                  </a:lnTo>
                  <a:lnTo>
                    <a:pt x="0" y="38525"/>
                  </a:lnTo>
                  <a:close/>
                  <a:moveTo>
                    <a:pt x="9618" y="9618"/>
                  </a:moveTo>
                  <a:lnTo>
                    <a:pt x="28854" y="9618"/>
                  </a:lnTo>
                  <a:lnTo>
                    <a:pt x="28854" y="28907"/>
                  </a:lnTo>
                  <a:lnTo>
                    <a:pt x="9618" y="28907"/>
                  </a:lnTo>
                  <a:lnTo>
                    <a:pt x="9618" y="9618"/>
                  </a:lnTo>
                  <a:close/>
                </a:path>
              </a:pathLst>
            </a:custGeom>
            <a:solidFill>
              <a:srgbClr val="FF0000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xmlns="" id="{3E7D2FFF-8B6A-4AB9-913D-1BA7ACDA9417}"/>
                </a:ext>
              </a:extLst>
            </p:cNvPr>
            <p:cNvSpPr/>
            <p:nvPr/>
          </p:nvSpPr>
          <p:spPr>
            <a:xfrm>
              <a:off x="500201" y="6023380"/>
              <a:ext cx="38524" cy="38524"/>
            </a:xfrm>
            <a:custGeom>
              <a:avLst/>
              <a:gdLst>
                <a:gd name="connsiteX0" fmla="*/ 0 w 38524"/>
                <a:gd name="connsiteY0" fmla="*/ 38525 h 38524"/>
                <a:gd name="connsiteX1" fmla="*/ 38525 w 38524"/>
                <a:gd name="connsiteY1" fmla="*/ 38525 h 38524"/>
                <a:gd name="connsiteX2" fmla="*/ 38525 w 38524"/>
                <a:gd name="connsiteY2" fmla="*/ 0 h 38524"/>
                <a:gd name="connsiteX3" fmla="*/ 0 w 38524"/>
                <a:gd name="connsiteY3" fmla="*/ 0 h 38524"/>
                <a:gd name="connsiteX4" fmla="*/ 0 w 38524"/>
                <a:gd name="connsiteY4" fmla="*/ 38525 h 38524"/>
                <a:gd name="connsiteX5" fmla="*/ 9618 w 38524"/>
                <a:gd name="connsiteY5" fmla="*/ 9618 h 38524"/>
                <a:gd name="connsiteX6" fmla="*/ 28854 w 38524"/>
                <a:gd name="connsiteY6" fmla="*/ 9618 h 38524"/>
                <a:gd name="connsiteX7" fmla="*/ 28854 w 38524"/>
                <a:gd name="connsiteY7" fmla="*/ 28907 h 38524"/>
                <a:gd name="connsiteX8" fmla="*/ 9618 w 38524"/>
                <a:gd name="connsiteY8" fmla="*/ 28907 h 38524"/>
                <a:gd name="connsiteX9" fmla="*/ 9618 w 38524"/>
                <a:gd name="connsiteY9" fmla="*/ 9618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0" y="38525"/>
                  </a:moveTo>
                  <a:lnTo>
                    <a:pt x="38525" y="38525"/>
                  </a:lnTo>
                  <a:lnTo>
                    <a:pt x="38525" y="0"/>
                  </a:lnTo>
                  <a:lnTo>
                    <a:pt x="0" y="0"/>
                  </a:lnTo>
                  <a:lnTo>
                    <a:pt x="0" y="38525"/>
                  </a:lnTo>
                  <a:close/>
                  <a:moveTo>
                    <a:pt x="9618" y="9618"/>
                  </a:moveTo>
                  <a:lnTo>
                    <a:pt x="28854" y="9618"/>
                  </a:lnTo>
                  <a:lnTo>
                    <a:pt x="28854" y="28907"/>
                  </a:lnTo>
                  <a:lnTo>
                    <a:pt x="9618" y="28907"/>
                  </a:lnTo>
                  <a:lnTo>
                    <a:pt x="9618" y="9618"/>
                  </a:lnTo>
                  <a:close/>
                </a:path>
              </a:pathLst>
            </a:custGeom>
            <a:solidFill>
              <a:srgbClr val="FF0000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93158298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 с круговой суперграфи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39">
            <a:extLst>
              <a:ext uri="{FF2B5EF4-FFF2-40B4-BE49-F238E27FC236}">
                <a16:creationId xmlns:a16="http://schemas.microsoft.com/office/drawing/2014/main" xmlns="" id="{906337A7-3922-41EA-AE84-40C710B177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3629" y="2888508"/>
            <a:ext cx="6176427" cy="1929759"/>
          </a:xfrm>
        </p:spPr>
        <p:txBody>
          <a:bodyPr wrap="square" anchor="ctr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6600" b="1"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ru-RU" dirty="0"/>
              <a:t>Спасибо</a:t>
            </a:r>
            <a:br>
              <a:rPr lang="ru-RU" dirty="0"/>
            </a:br>
            <a:r>
              <a:rPr lang="ru-RU" dirty="0"/>
              <a:t>за внимание</a:t>
            </a:r>
          </a:p>
        </p:txBody>
      </p:sp>
      <p:grpSp>
        <p:nvGrpSpPr>
          <p:cNvPr id="44" name="Рисунок 3">
            <a:extLst>
              <a:ext uri="{FF2B5EF4-FFF2-40B4-BE49-F238E27FC236}">
                <a16:creationId xmlns:a16="http://schemas.microsoft.com/office/drawing/2014/main" xmlns="" id="{D180CE2B-EF74-404E-AEC2-068B5121A108}"/>
              </a:ext>
            </a:extLst>
          </p:cNvPr>
          <p:cNvGrpSpPr/>
          <p:nvPr userDrawn="1"/>
        </p:nvGrpSpPr>
        <p:grpSpPr>
          <a:xfrm>
            <a:off x="403202" y="471830"/>
            <a:ext cx="3161334" cy="984619"/>
            <a:chOff x="2690812" y="2366100"/>
            <a:chExt cx="6807279" cy="2120173"/>
          </a:xfrm>
          <a:solidFill>
            <a:schemeClr val="accent2"/>
          </a:solidFill>
        </p:grpSpPr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xmlns="" id="{4C8E1AB0-DFE9-4B85-A206-432C19BB3BAB}"/>
                </a:ext>
              </a:extLst>
            </p:cNvPr>
            <p:cNvSpPr/>
            <p:nvPr/>
          </p:nvSpPr>
          <p:spPr>
            <a:xfrm>
              <a:off x="2690812" y="3224212"/>
              <a:ext cx="6390322" cy="1262062"/>
            </a:xfrm>
            <a:custGeom>
              <a:avLst/>
              <a:gdLst>
                <a:gd name="connsiteX0" fmla="*/ 446723 w 6390322"/>
                <a:gd name="connsiteY0" fmla="*/ 950595 h 1262062"/>
                <a:gd name="connsiteX1" fmla="*/ 0 w 6390322"/>
                <a:gd name="connsiteY1" fmla="*/ 480060 h 1262062"/>
                <a:gd name="connsiteX2" fmla="*/ 488633 w 6390322"/>
                <a:gd name="connsiteY2" fmla="*/ 0 h 1262062"/>
                <a:gd name="connsiteX3" fmla="*/ 700088 w 6390322"/>
                <a:gd name="connsiteY3" fmla="*/ 41910 h 1262062"/>
                <a:gd name="connsiteX4" fmla="*/ 700088 w 6390322"/>
                <a:gd name="connsiteY4" fmla="*/ 212408 h 1262062"/>
                <a:gd name="connsiteX5" fmla="*/ 495300 w 6390322"/>
                <a:gd name="connsiteY5" fmla="*/ 155258 h 1262062"/>
                <a:gd name="connsiteX6" fmla="*/ 213360 w 6390322"/>
                <a:gd name="connsiteY6" fmla="*/ 466725 h 1262062"/>
                <a:gd name="connsiteX7" fmla="*/ 477203 w 6390322"/>
                <a:gd name="connsiteY7" fmla="*/ 785813 h 1262062"/>
                <a:gd name="connsiteX8" fmla="*/ 681990 w 6390322"/>
                <a:gd name="connsiteY8" fmla="*/ 726758 h 1262062"/>
                <a:gd name="connsiteX9" fmla="*/ 733425 w 6390322"/>
                <a:gd name="connsiteY9" fmla="*/ 864870 h 1262062"/>
                <a:gd name="connsiteX10" fmla="*/ 446723 w 6390322"/>
                <a:gd name="connsiteY10" fmla="*/ 950595 h 1262062"/>
                <a:gd name="connsiteX11" fmla="*/ 3697605 w 6390322"/>
                <a:gd name="connsiteY11" fmla="*/ 950595 h 1262062"/>
                <a:gd name="connsiteX12" fmla="*/ 3373755 w 6390322"/>
                <a:gd name="connsiteY12" fmla="*/ 605790 h 1262062"/>
                <a:gd name="connsiteX13" fmla="*/ 3712845 w 6390322"/>
                <a:gd name="connsiteY13" fmla="*/ 257175 h 1262062"/>
                <a:gd name="connsiteX14" fmla="*/ 3879533 w 6390322"/>
                <a:gd name="connsiteY14" fmla="*/ 295275 h 1262062"/>
                <a:gd name="connsiteX15" fmla="*/ 3879533 w 6390322"/>
                <a:gd name="connsiteY15" fmla="*/ 445770 h 1262062"/>
                <a:gd name="connsiteX16" fmla="*/ 3740468 w 6390322"/>
                <a:gd name="connsiteY16" fmla="*/ 399097 h 1262062"/>
                <a:gd name="connsiteX17" fmla="*/ 3560445 w 6390322"/>
                <a:gd name="connsiteY17" fmla="*/ 596265 h 1262062"/>
                <a:gd name="connsiteX18" fmla="*/ 3737610 w 6390322"/>
                <a:gd name="connsiteY18" fmla="*/ 802005 h 1262062"/>
                <a:gd name="connsiteX19" fmla="*/ 3866198 w 6390322"/>
                <a:gd name="connsiteY19" fmla="*/ 762000 h 1262062"/>
                <a:gd name="connsiteX20" fmla="*/ 3911918 w 6390322"/>
                <a:gd name="connsiteY20" fmla="*/ 886778 h 1262062"/>
                <a:gd name="connsiteX21" fmla="*/ 3697605 w 6390322"/>
                <a:gd name="connsiteY21" fmla="*/ 950595 h 1262062"/>
                <a:gd name="connsiteX22" fmla="*/ 4292918 w 6390322"/>
                <a:gd name="connsiteY22" fmla="*/ 421005 h 1262062"/>
                <a:gd name="connsiteX23" fmla="*/ 4292918 w 6390322"/>
                <a:gd name="connsiteY23" fmla="*/ 937260 h 1262062"/>
                <a:gd name="connsiteX24" fmla="*/ 4102418 w 6390322"/>
                <a:gd name="connsiteY24" fmla="*/ 937260 h 1262062"/>
                <a:gd name="connsiteX25" fmla="*/ 4102418 w 6390322"/>
                <a:gd name="connsiteY25" fmla="*/ 421005 h 1262062"/>
                <a:gd name="connsiteX26" fmla="*/ 3917633 w 6390322"/>
                <a:gd name="connsiteY26" fmla="*/ 421005 h 1262062"/>
                <a:gd name="connsiteX27" fmla="*/ 3917633 w 6390322"/>
                <a:gd name="connsiteY27" fmla="*/ 270510 h 1262062"/>
                <a:gd name="connsiteX28" fmla="*/ 4501515 w 6390322"/>
                <a:gd name="connsiteY28" fmla="*/ 270510 h 1262062"/>
                <a:gd name="connsiteX29" fmla="*/ 4460558 w 6390322"/>
                <a:gd name="connsiteY29" fmla="*/ 421005 h 1262062"/>
                <a:gd name="connsiteX30" fmla="*/ 4292918 w 6390322"/>
                <a:gd name="connsiteY30" fmla="*/ 421005 h 1262062"/>
                <a:gd name="connsiteX31" fmla="*/ 5212080 w 6390322"/>
                <a:gd name="connsiteY31" fmla="*/ 348615 h 1262062"/>
                <a:gd name="connsiteX32" fmla="*/ 5160645 w 6390322"/>
                <a:gd name="connsiteY32" fmla="*/ 758190 h 1262062"/>
                <a:gd name="connsiteX33" fmla="*/ 5072063 w 6390322"/>
                <a:gd name="connsiteY33" fmla="*/ 809625 h 1262062"/>
                <a:gd name="connsiteX34" fmla="*/ 5124450 w 6390322"/>
                <a:gd name="connsiteY34" fmla="*/ 950595 h 1262062"/>
                <a:gd name="connsiteX35" fmla="*/ 5281613 w 6390322"/>
                <a:gd name="connsiteY35" fmla="*/ 884872 h 1262062"/>
                <a:gd name="connsiteX36" fmla="*/ 5371148 w 6390322"/>
                <a:gd name="connsiteY36" fmla="*/ 670560 h 1262062"/>
                <a:gd name="connsiteX37" fmla="*/ 5384483 w 6390322"/>
                <a:gd name="connsiteY37" fmla="*/ 454342 h 1262062"/>
                <a:gd name="connsiteX38" fmla="*/ 5384483 w 6390322"/>
                <a:gd name="connsiteY38" fmla="*/ 421005 h 1262062"/>
                <a:gd name="connsiteX39" fmla="*/ 5534025 w 6390322"/>
                <a:gd name="connsiteY39" fmla="*/ 421005 h 1262062"/>
                <a:gd name="connsiteX40" fmla="*/ 5534025 w 6390322"/>
                <a:gd name="connsiteY40" fmla="*/ 937260 h 1262062"/>
                <a:gd name="connsiteX41" fmla="*/ 5724525 w 6390322"/>
                <a:gd name="connsiteY41" fmla="*/ 937260 h 1262062"/>
                <a:gd name="connsiteX42" fmla="*/ 5724525 w 6390322"/>
                <a:gd name="connsiteY42" fmla="*/ 270510 h 1262062"/>
                <a:gd name="connsiteX43" fmla="*/ 5213033 w 6390322"/>
                <a:gd name="connsiteY43" fmla="*/ 270510 h 1262062"/>
                <a:gd name="connsiteX44" fmla="*/ 5213033 w 6390322"/>
                <a:gd name="connsiteY44" fmla="*/ 348615 h 1262062"/>
                <a:gd name="connsiteX45" fmla="*/ 3056573 w 6390322"/>
                <a:gd name="connsiteY45" fmla="*/ 257175 h 1262062"/>
                <a:gd name="connsiteX46" fmla="*/ 2876550 w 6390322"/>
                <a:gd name="connsiteY46" fmla="*/ 331470 h 1262062"/>
                <a:gd name="connsiteX47" fmla="*/ 2855595 w 6390322"/>
                <a:gd name="connsiteY47" fmla="*/ 270510 h 1262062"/>
                <a:gd name="connsiteX48" fmla="*/ 2695575 w 6390322"/>
                <a:gd name="connsiteY48" fmla="*/ 270510 h 1262062"/>
                <a:gd name="connsiteX49" fmla="*/ 2695575 w 6390322"/>
                <a:gd name="connsiteY49" fmla="*/ 1262063 h 1262062"/>
                <a:gd name="connsiteX50" fmla="*/ 2886075 w 6390322"/>
                <a:gd name="connsiteY50" fmla="*/ 1203960 h 1262062"/>
                <a:gd name="connsiteX51" fmla="*/ 2886075 w 6390322"/>
                <a:gd name="connsiteY51" fmla="*/ 922972 h 1262062"/>
                <a:gd name="connsiteX52" fmla="*/ 3013710 w 6390322"/>
                <a:gd name="connsiteY52" fmla="*/ 950595 h 1262062"/>
                <a:gd name="connsiteX53" fmla="*/ 3328988 w 6390322"/>
                <a:gd name="connsiteY53" fmla="*/ 584835 h 1262062"/>
                <a:gd name="connsiteX54" fmla="*/ 3056573 w 6390322"/>
                <a:gd name="connsiteY54" fmla="*/ 257175 h 1262062"/>
                <a:gd name="connsiteX55" fmla="*/ 2967990 w 6390322"/>
                <a:gd name="connsiteY55" fmla="*/ 812483 h 1262062"/>
                <a:gd name="connsiteX56" fmla="*/ 2886075 w 6390322"/>
                <a:gd name="connsiteY56" fmla="*/ 785813 h 1262062"/>
                <a:gd name="connsiteX57" fmla="*/ 2886075 w 6390322"/>
                <a:gd name="connsiteY57" fmla="*/ 470535 h 1262062"/>
                <a:gd name="connsiteX58" fmla="*/ 3018473 w 6390322"/>
                <a:gd name="connsiteY58" fmla="*/ 395288 h 1262062"/>
                <a:gd name="connsiteX59" fmla="*/ 3140393 w 6390322"/>
                <a:gd name="connsiteY59" fmla="*/ 581978 h 1262062"/>
                <a:gd name="connsiteX60" fmla="*/ 2967990 w 6390322"/>
                <a:gd name="connsiteY60" fmla="*/ 812483 h 1262062"/>
                <a:gd name="connsiteX61" fmla="*/ 4774883 w 6390322"/>
                <a:gd name="connsiteY61" fmla="*/ 257175 h 1262062"/>
                <a:gd name="connsiteX62" fmla="*/ 4507230 w 6390322"/>
                <a:gd name="connsiteY62" fmla="*/ 330517 h 1262062"/>
                <a:gd name="connsiteX63" fmla="*/ 4564380 w 6390322"/>
                <a:gd name="connsiteY63" fmla="*/ 445770 h 1262062"/>
                <a:gd name="connsiteX64" fmla="*/ 4733925 w 6390322"/>
                <a:gd name="connsiteY64" fmla="*/ 401003 h 1262062"/>
                <a:gd name="connsiteX65" fmla="*/ 4858703 w 6390322"/>
                <a:gd name="connsiteY65" fmla="*/ 500063 h 1262062"/>
                <a:gd name="connsiteX66" fmla="*/ 4858703 w 6390322"/>
                <a:gd name="connsiteY66" fmla="*/ 511492 h 1262062"/>
                <a:gd name="connsiteX67" fmla="*/ 4743450 w 6390322"/>
                <a:gd name="connsiteY67" fmla="*/ 516255 h 1262062"/>
                <a:gd name="connsiteX68" fmla="*/ 4461510 w 6390322"/>
                <a:gd name="connsiteY68" fmla="*/ 735330 h 1262062"/>
                <a:gd name="connsiteX69" fmla="*/ 4683443 w 6390322"/>
                <a:gd name="connsiteY69" fmla="*/ 951547 h 1262062"/>
                <a:gd name="connsiteX70" fmla="*/ 4871085 w 6390322"/>
                <a:gd name="connsiteY70" fmla="*/ 880110 h 1262062"/>
                <a:gd name="connsiteX71" fmla="*/ 4900613 w 6390322"/>
                <a:gd name="connsiteY71" fmla="*/ 938213 h 1262062"/>
                <a:gd name="connsiteX72" fmla="*/ 5049203 w 6390322"/>
                <a:gd name="connsiteY72" fmla="*/ 938213 h 1262062"/>
                <a:gd name="connsiteX73" fmla="*/ 5049203 w 6390322"/>
                <a:gd name="connsiteY73" fmla="*/ 504825 h 1262062"/>
                <a:gd name="connsiteX74" fmla="*/ 4774883 w 6390322"/>
                <a:gd name="connsiteY74" fmla="*/ 257175 h 1262062"/>
                <a:gd name="connsiteX75" fmla="*/ 4859655 w 6390322"/>
                <a:gd name="connsiteY75" fmla="*/ 771525 h 1262062"/>
                <a:gd name="connsiteX76" fmla="*/ 4752975 w 6390322"/>
                <a:gd name="connsiteY76" fmla="*/ 802005 h 1262062"/>
                <a:gd name="connsiteX77" fmla="*/ 4652010 w 6390322"/>
                <a:gd name="connsiteY77" fmla="*/ 719138 h 1262062"/>
                <a:gd name="connsiteX78" fmla="*/ 4772978 w 6390322"/>
                <a:gd name="connsiteY78" fmla="*/ 638175 h 1262062"/>
                <a:gd name="connsiteX79" fmla="*/ 4859655 w 6390322"/>
                <a:gd name="connsiteY79" fmla="*/ 635318 h 1262062"/>
                <a:gd name="connsiteX80" fmla="*/ 4859655 w 6390322"/>
                <a:gd name="connsiteY80" fmla="*/ 771525 h 1262062"/>
                <a:gd name="connsiteX81" fmla="*/ 6093143 w 6390322"/>
                <a:gd name="connsiteY81" fmla="*/ 486728 h 1262062"/>
                <a:gd name="connsiteX82" fmla="*/ 5995035 w 6390322"/>
                <a:gd name="connsiteY82" fmla="*/ 486728 h 1262062"/>
                <a:gd name="connsiteX83" fmla="*/ 5995035 w 6390322"/>
                <a:gd name="connsiteY83" fmla="*/ 240983 h 1262062"/>
                <a:gd name="connsiteX84" fmla="*/ 5804535 w 6390322"/>
                <a:gd name="connsiteY84" fmla="*/ 292417 h 1262062"/>
                <a:gd name="connsiteX85" fmla="*/ 5804535 w 6390322"/>
                <a:gd name="connsiteY85" fmla="*/ 937260 h 1262062"/>
                <a:gd name="connsiteX86" fmla="*/ 6048375 w 6390322"/>
                <a:gd name="connsiteY86" fmla="*/ 937260 h 1262062"/>
                <a:gd name="connsiteX87" fmla="*/ 6390323 w 6390322"/>
                <a:gd name="connsiteY87" fmla="*/ 705803 h 1262062"/>
                <a:gd name="connsiteX88" fmla="*/ 6093143 w 6390322"/>
                <a:gd name="connsiteY88" fmla="*/ 486728 h 1262062"/>
                <a:gd name="connsiteX89" fmla="*/ 6061710 w 6390322"/>
                <a:gd name="connsiteY89" fmla="*/ 805815 h 1262062"/>
                <a:gd name="connsiteX90" fmla="*/ 5995988 w 6390322"/>
                <a:gd name="connsiteY90" fmla="*/ 805815 h 1262062"/>
                <a:gd name="connsiteX91" fmla="*/ 5995988 w 6390322"/>
                <a:gd name="connsiteY91" fmla="*/ 619125 h 1262062"/>
                <a:gd name="connsiteX92" fmla="*/ 6059805 w 6390322"/>
                <a:gd name="connsiteY92" fmla="*/ 619125 h 1262062"/>
                <a:gd name="connsiteX93" fmla="*/ 6200775 w 6390322"/>
                <a:gd name="connsiteY93" fmla="*/ 708660 h 1262062"/>
                <a:gd name="connsiteX94" fmla="*/ 6061710 w 6390322"/>
                <a:gd name="connsiteY94" fmla="*/ 805815 h 1262062"/>
                <a:gd name="connsiteX95" fmla="*/ 1842135 w 6390322"/>
                <a:gd name="connsiteY95" fmla="*/ 574358 h 1262062"/>
                <a:gd name="connsiteX96" fmla="*/ 1842135 w 6390322"/>
                <a:gd name="connsiteY96" fmla="*/ 568643 h 1262062"/>
                <a:gd name="connsiteX97" fmla="*/ 1955483 w 6390322"/>
                <a:gd name="connsiteY97" fmla="*/ 427672 h 1262062"/>
                <a:gd name="connsiteX98" fmla="*/ 1782128 w 6390322"/>
                <a:gd name="connsiteY98" fmla="*/ 274320 h 1262062"/>
                <a:gd name="connsiteX99" fmla="*/ 1665923 w 6390322"/>
                <a:gd name="connsiteY99" fmla="*/ 270510 h 1262062"/>
                <a:gd name="connsiteX100" fmla="*/ 1394460 w 6390322"/>
                <a:gd name="connsiteY100" fmla="*/ 270510 h 1262062"/>
                <a:gd name="connsiteX101" fmla="*/ 1394460 w 6390322"/>
                <a:gd name="connsiteY101" fmla="*/ 937260 h 1262062"/>
                <a:gd name="connsiteX102" fmla="*/ 1623060 w 6390322"/>
                <a:gd name="connsiteY102" fmla="*/ 937260 h 1262062"/>
                <a:gd name="connsiteX103" fmla="*/ 1715453 w 6390322"/>
                <a:gd name="connsiteY103" fmla="*/ 936308 h 1262062"/>
                <a:gd name="connsiteX104" fmla="*/ 1984058 w 6390322"/>
                <a:gd name="connsiteY104" fmla="*/ 732472 h 1262062"/>
                <a:gd name="connsiteX105" fmla="*/ 1842135 w 6390322"/>
                <a:gd name="connsiteY105" fmla="*/ 574358 h 1262062"/>
                <a:gd name="connsiteX106" fmla="*/ 1588770 w 6390322"/>
                <a:gd name="connsiteY106" fmla="*/ 397192 h 1262062"/>
                <a:gd name="connsiteX107" fmla="*/ 1666875 w 6390322"/>
                <a:gd name="connsiteY107" fmla="*/ 397192 h 1262062"/>
                <a:gd name="connsiteX108" fmla="*/ 1773555 w 6390322"/>
                <a:gd name="connsiteY108" fmla="*/ 461963 h 1262062"/>
                <a:gd name="connsiteX109" fmla="*/ 1646873 w 6390322"/>
                <a:gd name="connsiteY109" fmla="*/ 529590 h 1262062"/>
                <a:gd name="connsiteX110" fmla="*/ 1588770 w 6390322"/>
                <a:gd name="connsiteY110" fmla="*/ 529590 h 1262062"/>
                <a:gd name="connsiteX111" fmla="*/ 1588770 w 6390322"/>
                <a:gd name="connsiteY111" fmla="*/ 397192 h 1262062"/>
                <a:gd name="connsiteX112" fmla="*/ 1662113 w 6390322"/>
                <a:gd name="connsiteY112" fmla="*/ 810578 h 1262062"/>
                <a:gd name="connsiteX113" fmla="*/ 1584008 w 6390322"/>
                <a:gd name="connsiteY113" fmla="*/ 810578 h 1262062"/>
                <a:gd name="connsiteX114" fmla="*/ 1584008 w 6390322"/>
                <a:gd name="connsiteY114" fmla="*/ 646747 h 1262062"/>
                <a:gd name="connsiteX115" fmla="*/ 1652588 w 6390322"/>
                <a:gd name="connsiteY115" fmla="*/ 646747 h 1262062"/>
                <a:gd name="connsiteX116" fmla="*/ 1792605 w 6390322"/>
                <a:gd name="connsiteY116" fmla="*/ 727710 h 1262062"/>
                <a:gd name="connsiteX117" fmla="*/ 1662113 w 6390322"/>
                <a:gd name="connsiteY117" fmla="*/ 810578 h 1262062"/>
                <a:gd name="connsiteX118" fmla="*/ 1332548 w 6390322"/>
                <a:gd name="connsiteY118" fmla="*/ 598170 h 1262062"/>
                <a:gd name="connsiteX119" fmla="*/ 1023938 w 6390322"/>
                <a:gd name="connsiteY119" fmla="*/ 257175 h 1262062"/>
                <a:gd name="connsiteX120" fmla="*/ 712470 w 6390322"/>
                <a:gd name="connsiteY120" fmla="*/ 605790 h 1262062"/>
                <a:gd name="connsiteX121" fmla="*/ 1047750 w 6390322"/>
                <a:gd name="connsiteY121" fmla="*/ 950595 h 1262062"/>
                <a:gd name="connsiteX122" fmla="*/ 1310640 w 6390322"/>
                <a:gd name="connsiteY122" fmla="*/ 874395 h 1262062"/>
                <a:gd name="connsiteX123" fmla="*/ 1268730 w 6390322"/>
                <a:gd name="connsiteY123" fmla="*/ 754380 h 1262062"/>
                <a:gd name="connsiteX124" fmla="*/ 1080135 w 6390322"/>
                <a:gd name="connsiteY124" fmla="*/ 802005 h 1262062"/>
                <a:gd name="connsiteX125" fmla="*/ 902970 w 6390322"/>
                <a:gd name="connsiteY125" fmla="*/ 656272 h 1262062"/>
                <a:gd name="connsiteX126" fmla="*/ 1333500 w 6390322"/>
                <a:gd name="connsiteY126" fmla="*/ 656272 h 1262062"/>
                <a:gd name="connsiteX127" fmla="*/ 1333500 w 6390322"/>
                <a:gd name="connsiteY127" fmla="*/ 598170 h 1262062"/>
                <a:gd name="connsiteX128" fmla="*/ 898208 w 6390322"/>
                <a:gd name="connsiteY128" fmla="*/ 524828 h 1262062"/>
                <a:gd name="connsiteX129" fmla="*/ 1018223 w 6390322"/>
                <a:gd name="connsiteY129" fmla="*/ 395288 h 1262062"/>
                <a:gd name="connsiteX130" fmla="*/ 1138238 w 6390322"/>
                <a:gd name="connsiteY130" fmla="*/ 524828 h 1262062"/>
                <a:gd name="connsiteX131" fmla="*/ 898208 w 6390322"/>
                <a:gd name="connsiteY131" fmla="*/ 524828 h 1262062"/>
                <a:gd name="connsiteX132" fmla="*/ 2642235 w 6390322"/>
                <a:gd name="connsiteY132" fmla="*/ 598170 h 1262062"/>
                <a:gd name="connsiteX133" fmla="*/ 2333625 w 6390322"/>
                <a:gd name="connsiteY133" fmla="*/ 257175 h 1262062"/>
                <a:gd name="connsiteX134" fmla="*/ 2022158 w 6390322"/>
                <a:gd name="connsiteY134" fmla="*/ 605790 h 1262062"/>
                <a:gd name="connsiteX135" fmla="*/ 2357438 w 6390322"/>
                <a:gd name="connsiteY135" fmla="*/ 950595 h 1262062"/>
                <a:gd name="connsiteX136" fmla="*/ 2620328 w 6390322"/>
                <a:gd name="connsiteY136" fmla="*/ 874395 h 1262062"/>
                <a:gd name="connsiteX137" fmla="*/ 2578418 w 6390322"/>
                <a:gd name="connsiteY137" fmla="*/ 754380 h 1262062"/>
                <a:gd name="connsiteX138" fmla="*/ 2389823 w 6390322"/>
                <a:gd name="connsiteY138" fmla="*/ 802005 h 1262062"/>
                <a:gd name="connsiteX139" fmla="*/ 2212658 w 6390322"/>
                <a:gd name="connsiteY139" fmla="*/ 656272 h 1262062"/>
                <a:gd name="connsiteX140" fmla="*/ 2643188 w 6390322"/>
                <a:gd name="connsiteY140" fmla="*/ 656272 h 1262062"/>
                <a:gd name="connsiteX141" fmla="*/ 2643188 w 6390322"/>
                <a:gd name="connsiteY141" fmla="*/ 598170 h 1262062"/>
                <a:gd name="connsiteX142" fmla="*/ 2207895 w 6390322"/>
                <a:gd name="connsiteY142" fmla="*/ 524828 h 1262062"/>
                <a:gd name="connsiteX143" fmla="*/ 2327910 w 6390322"/>
                <a:gd name="connsiteY143" fmla="*/ 395288 h 1262062"/>
                <a:gd name="connsiteX144" fmla="*/ 2447925 w 6390322"/>
                <a:gd name="connsiteY144" fmla="*/ 524828 h 1262062"/>
                <a:gd name="connsiteX145" fmla="*/ 2207895 w 6390322"/>
                <a:gd name="connsiteY145" fmla="*/ 524828 h 1262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6390322" h="1262062">
                  <a:moveTo>
                    <a:pt x="446723" y="950595"/>
                  </a:moveTo>
                  <a:cubicBezTo>
                    <a:pt x="157163" y="950595"/>
                    <a:pt x="0" y="741997"/>
                    <a:pt x="0" y="480060"/>
                  </a:cubicBezTo>
                  <a:cubicBezTo>
                    <a:pt x="0" y="216217"/>
                    <a:pt x="184785" y="0"/>
                    <a:pt x="488633" y="0"/>
                  </a:cubicBezTo>
                  <a:cubicBezTo>
                    <a:pt x="569595" y="0"/>
                    <a:pt x="639128" y="10477"/>
                    <a:pt x="700088" y="41910"/>
                  </a:cubicBezTo>
                  <a:lnTo>
                    <a:pt x="700088" y="212408"/>
                  </a:lnTo>
                  <a:cubicBezTo>
                    <a:pt x="619125" y="164783"/>
                    <a:pt x="555308" y="155258"/>
                    <a:pt x="495300" y="155258"/>
                  </a:cubicBezTo>
                  <a:cubicBezTo>
                    <a:pt x="289560" y="155258"/>
                    <a:pt x="213360" y="306705"/>
                    <a:pt x="213360" y="466725"/>
                  </a:cubicBezTo>
                  <a:cubicBezTo>
                    <a:pt x="213360" y="644843"/>
                    <a:pt x="309563" y="785813"/>
                    <a:pt x="477203" y="785813"/>
                  </a:cubicBezTo>
                  <a:cubicBezTo>
                    <a:pt x="551498" y="785813"/>
                    <a:pt x="610553" y="764858"/>
                    <a:pt x="681990" y="726758"/>
                  </a:cubicBezTo>
                  <a:lnTo>
                    <a:pt x="733425" y="864870"/>
                  </a:lnTo>
                  <a:cubicBezTo>
                    <a:pt x="625793" y="933450"/>
                    <a:pt x="534353" y="950595"/>
                    <a:pt x="446723" y="950595"/>
                  </a:cubicBezTo>
                  <a:moveTo>
                    <a:pt x="3697605" y="950595"/>
                  </a:moveTo>
                  <a:cubicBezTo>
                    <a:pt x="3483293" y="950595"/>
                    <a:pt x="3373755" y="793433"/>
                    <a:pt x="3373755" y="605790"/>
                  </a:cubicBezTo>
                  <a:cubicBezTo>
                    <a:pt x="3373755" y="396240"/>
                    <a:pt x="3518535" y="257175"/>
                    <a:pt x="3712845" y="257175"/>
                  </a:cubicBezTo>
                  <a:cubicBezTo>
                    <a:pt x="3798570" y="257175"/>
                    <a:pt x="3843338" y="274320"/>
                    <a:pt x="3879533" y="295275"/>
                  </a:cubicBezTo>
                  <a:lnTo>
                    <a:pt x="3879533" y="445770"/>
                  </a:lnTo>
                  <a:cubicBezTo>
                    <a:pt x="3831908" y="411480"/>
                    <a:pt x="3793808" y="399097"/>
                    <a:pt x="3740468" y="399097"/>
                  </a:cubicBezTo>
                  <a:cubicBezTo>
                    <a:pt x="3630930" y="399097"/>
                    <a:pt x="3560445" y="480060"/>
                    <a:pt x="3560445" y="596265"/>
                  </a:cubicBezTo>
                  <a:cubicBezTo>
                    <a:pt x="3560445" y="700088"/>
                    <a:pt x="3614738" y="802005"/>
                    <a:pt x="3737610" y="802005"/>
                  </a:cubicBezTo>
                  <a:cubicBezTo>
                    <a:pt x="3771900" y="802005"/>
                    <a:pt x="3817620" y="786765"/>
                    <a:pt x="3866198" y="762000"/>
                  </a:cubicBezTo>
                  <a:lnTo>
                    <a:pt x="3911918" y="886778"/>
                  </a:lnTo>
                  <a:cubicBezTo>
                    <a:pt x="3857625" y="923925"/>
                    <a:pt x="3765233" y="950595"/>
                    <a:pt x="3697605" y="950595"/>
                  </a:cubicBezTo>
                  <a:moveTo>
                    <a:pt x="4292918" y="421005"/>
                  </a:moveTo>
                  <a:lnTo>
                    <a:pt x="4292918" y="937260"/>
                  </a:lnTo>
                  <a:lnTo>
                    <a:pt x="4102418" y="937260"/>
                  </a:lnTo>
                  <a:lnTo>
                    <a:pt x="4102418" y="421005"/>
                  </a:lnTo>
                  <a:lnTo>
                    <a:pt x="3917633" y="421005"/>
                  </a:lnTo>
                  <a:lnTo>
                    <a:pt x="3917633" y="270510"/>
                  </a:lnTo>
                  <a:lnTo>
                    <a:pt x="4501515" y="270510"/>
                  </a:lnTo>
                  <a:lnTo>
                    <a:pt x="4460558" y="421005"/>
                  </a:lnTo>
                  <a:lnTo>
                    <a:pt x="4292918" y="421005"/>
                  </a:lnTo>
                  <a:close/>
                  <a:moveTo>
                    <a:pt x="5212080" y="348615"/>
                  </a:moveTo>
                  <a:cubicBezTo>
                    <a:pt x="5212080" y="581025"/>
                    <a:pt x="5202555" y="701993"/>
                    <a:pt x="5160645" y="758190"/>
                  </a:cubicBezTo>
                  <a:cubicBezTo>
                    <a:pt x="5139690" y="785813"/>
                    <a:pt x="5106353" y="804863"/>
                    <a:pt x="5072063" y="809625"/>
                  </a:cubicBezTo>
                  <a:lnTo>
                    <a:pt x="5124450" y="950595"/>
                  </a:lnTo>
                  <a:cubicBezTo>
                    <a:pt x="5168265" y="949643"/>
                    <a:pt x="5234940" y="930593"/>
                    <a:pt x="5281613" y="884872"/>
                  </a:cubicBezTo>
                  <a:cubicBezTo>
                    <a:pt x="5342573" y="825818"/>
                    <a:pt x="5362575" y="750570"/>
                    <a:pt x="5371148" y="670560"/>
                  </a:cubicBezTo>
                  <a:cubicBezTo>
                    <a:pt x="5378768" y="602933"/>
                    <a:pt x="5384483" y="523875"/>
                    <a:pt x="5384483" y="454342"/>
                  </a:cubicBezTo>
                  <a:lnTo>
                    <a:pt x="5384483" y="421005"/>
                  </a:lnTo>
                  <a:lnTo>
                    <a:pt x="5534025" y="421005"/>
                  </a:lnTo>
                  <a:lnTo>
                    <a:pt x="5534025" y="937260"/>
                  </a:lnTo>
                  <a:lnTo>
                    <a:pt x="5724525" y="937260"/>
                  </a:lnTo>
                  <a:lnTo>
                    <a:pt x="5724525" y="270510"/>
                  </a:lnTo>
                  <a:lnTo>
                    <a:pt x="5213033" y="270510"/>
                  </a:lnTo>
                  <a:lnTo>
                    <a:pt x="5213033" y="348615"/>
                  </a:lnTo>
                  <a:close/>
                  <a:moveTo>
                    <a:pt x="3056573" y="257175"/>
                  </a:moveTo>
                  <a:cubicBezTo>
                    <a:pt x="2982278" y="257175"/>
                    <a:pt x="2926080" y="293370"/>
                    <a:pt x="2876550" y="331470"/>
                  </a:cubicBezTo>
                  <a:lnTo>
                    <a:pt x="2855595" y="270510"/>
                  </a:lnTo>
                  <a:lnTo>
                    <a:pt x="2695575" y="270510"/>
                  </a:lnTo>
                  <a:lnTo>
                    <a:pt x="2695575" y="1262063"/>
                  </a:lnTo>
                  <a:lnTo>
                    <a:pt x="2886075" y="1203960"/>
                  </a:lnTo>
                  <a:lnTo>
                    <a:pt x="2886075" y="922972"/>
                  </a:lnTo>
                  <a:cubicBezTo>
                    <a:pt x="2920365" y="941070"/>
                    <a:pt x="2965133" y="950595"/>
                    <a:pt x="3013710" y="950595"/>
                  </a:cubicBezTo>
                  <a:cubicBezTo>
                    <a:pt x="3210878" y="950595"/>
                    <a:pt x="3328988" y="782955"/>
                    <a:pt x="3328988" y="584835"/>
                  </a:cubicBezTo>
                  <a:cubicBezTo>
                    <a:pt x="3329940" y="373380"/>
                    <a:pt x="3209925" y="257175"/>
                    <a:pt x="3056573" y="257175"/>
                  </a:cubicBezTo>
                  <a:moveTo>
                    <a:pt x="2967990" y="812483"/>
                  </a:moveTo>
                  <a:cubicBezTo>
                    <a:pt x="2933700" y="812483"/>
                    <a:pt x="2907030" y="800100"/>
                    <a:pt x="2886075" y="785813"/>
                  </a:cubicBezTo>
                  <a:lnTo>
                    <a:pt x="2886075" y="470535"/>
                  </a:lnTo>
                  <a:cubicBezTo>
                    <a:pt x="2908935" y="436245"/>
                    <a:pt x="2967990" y="395288"/>
                    <a:pt x="3018473" y="395288"/>
                  </a:cubicBezTo>
                  <a:cubicBezTo>
                    <a:pt x="3094673" y="395288"/>
                    <a:pt x="3140393" y="443865"/>
                    <a:pt x="3140393" y="581978"/>
                  </a:cubicBezTo>
                  <a:cubicBezTo>
                    <a:pt x="3139440" y="695325"/>
                    <a:pt x="3097530" y="812483"/>
                    <a:pt x="2967990" y="812483"/>
                  </a:cubicBezTo>
                  <a:moveTo>
                    <a:pt x="4774883" y="257175"/>
                  </a:moveTo>
                  <a:cubicBezTo>
                    <a:pt x="4685348" y="257175"/>
                    <a:pt x="4597718" y="271463"/>
                    <a:pt x="4507230" y="330517"/>
                  </a:cubicBezTo>
                  <a:lnTo>
                    <a:pt x="4564380" y="445770"/>
                  </a:lnTo>
                  <a:cubicBezTo>
                    <a:pt x="4609148" y="420053"/>
                    <a:pt x="4667250" y="401003"/>
                    <a:pt x="4733925" y="401003"/>
                  </a:cubicBezTo>
                  <a:cubicBezTo>
                    <a:pt x="4799648" y="401003"/>
                    <a:pt x="4858703" y="430530"/>
                    <a:pt x="4858703" y="500063"/>
                  </a:cubicBezTo>
                  <a:lnTo>
                    <a:pt x="4858703" y="511492"/>
                  </a:lnTo>
                  <a:lnTo>
                    <a:pt x="4743450" y="516255"/>
                  </a:lnTo>
                  <a:cubicBezTo>
                    <a:pt x="4574858" y="521970"/>
                    <a:pt x="4461510" y="595313"/>
                    <a:pt x="4461510" y="735330"/>
                  </a:cubicBezTo>
                  <a:cubicBezTo>
                    <a:pt x="4461510" y="867728"/>
                    <a:pt x="4556760" y="951547"/>
                    <a:pt x="4683443" y="951547"/>
                  </a:cubicBezTo>
                  <a:cubicBezTo>
                    <a:pt x="4769168" y="951547"/>
                    <a:pt x="4828223" y="919163"/>
                    <a:pt x="4871085" y="880110"/>
                  </a:cubicBezTo>
                  <a:lnTo>
                    <a:pt x="4900613" y="938213"/>
                  </a:lnTo>
                  <a:lnTo>
                    <a:pt x="5049203" y="938213"/>
                  </a:lnTo>
                  <a:lnTo>
                    <a:pt x="5049203" y="504825"/>
                  </a:lnTo>
                  <a:cubicBezTo>
                    <a:pt x="5050155" y="328613"/>
                    <a:pt x="4952048" y="257175"/>
                    <a:pt x="4774883" y="257175"/>
                  </a:cubicBezTo>
                  <a:moveTo>
                    <a:pt x="4859655" y="771525"/>
                  </a:moveTo>
                  <a:cubicBezTo>
                    <a:pt x="4841558" y="785813"/>
                    <a:pt x="4803458" y="802005"/>
                    <a:pt x="4752975" y="802005"/>
                  </a:cubicBezTo>
                  <a:cubicBezTo>
                    <a:pt x="4688205" y="802005"/>
                    <a:pt x="4652010" y="769620"/>
                    <a:pt x="4652010" y="719138"/>
                  </a:cubicBezTo>
                  <a:cubicBezTo>
                    <a:pt x="4652010" y="668655"/>
                    <a:pt x="4691063" y="640080"/>
                    <a:pt x="4772978" y="638175"/>
                  </a:cubicBezTo>
                  <a:lnTo>
                    <a:pt x="4859655" y="635318"/>
                  </a:lnTo>
                  <a:lnTo>
                    <a:pt x="4859655" y="771525"/>
                  </a:lnTo>
                  <a:close/>
                  <a:moveTo>
                    <a:pt x="6093143" y="486728"/>
                  </a:moveTo>
                  <a:lnTo>
                    <a:pt x="5995035" y="486728"/>
                  </a:lnTo>
                  <a:lnTo>
                    <a:pt x="5995035" y="240983"/>
                  </a:lnTo>
                  <a:lnTo>
                    <a:pt x="5804535" y="292417"/>
                  </a:lnTo>
                  <a:lnTo>
                    <a:pt x="5804535" y="937260"/>
                  </a:lnTo>
                  <a:lnTo>
                    <a:pt x="6048375" y="937260"/>
                  </a:lnTo>
                  <a:cubicBezTo>
                    <a:pt x="6225540" y="937260"/>
                    <a:pt x="6390323" y="889635"/>
                    <a:pt x="6390323" y="705803"/>
                  </a:cubicBezTo>
                  <a:cubicBezTo>
                    <a:pt x="6390323" y="550545"/>
                    <a:pt x="6256973" y="486728"/>
                    <a:pt x="6093143" y="486728"/>
                  </a:cubicBezTo>
                  <a:moveTo>
                    <a:pt x="6061710" y="805815"/>
                  </a:moveTo>
                  <a:lnTo>
                    <a:pt x="5995988" y="805815"/>
                  </a:lnTo>
                  <a:lnTo>
                    <a:pt x="5995988" y="619125"/>
                  </a:lnTo>
                  <a:lnTo>
                    <a:pt x="6059805" y="619125"/>
                  </a:lnTo>
                  <a:cubicBezTo>
                    <a:pt x="6127433" y="619125"/>
                    <a:pt x="6200775" y="629603"/>
                    <a:pt x="6200775" y="708660"/>
                  </a:cubicBezTo>
                  <a:cubicBezTo>
                    <a:pt x="6200775" y="786765"/>
                    <a:pt x="6136958" y="805815"/>
                    <a:pt x="6061710" y="805815"/>
                  </a:cubicBezTo>
                  <a:moveTo>
                    <a:pt x="1842135" y="574358"/>
                  </a:moveTo>
                  <a:lnTo>
                    <a:pt x="1842135" y="568643"/>
                  </a:lnTo>
                  <a:cubicBezTo>
                    <a:pt x="1904048" y="555308"/>
                    <a:pt x="1955483" y="514350"/>
                    <a:pt x="1955483" y="427672"/>
                  </a:cubicBezTo>
                  <a:cubicBezTo>
                    <a:pt x="1955483" y="323850"/>
                    <a:pt x="1867853" y="285750"/>
                    <a:pt x="1782128" y="274320"/>
                  </a:cubicBezTo>
                  <a:cubicBezTo>
                    <a:pt x="1755458" y="270510"/>
                    <a:pt x="1698308" y="270510"/>
                    <a:pt x="1665923" y="270510"/>
                  </a:cubicBezTo>
                  <a:lnTo>
                    <a:pt x="1394460" y="270510"/>
                  </a:lnTo>
                  <a:lnTo>
                    <a:pt x="1394460" y="937260"/>
                  </a:lnTo>
                  <a:lnTo>
                    <a:pt x="1623060" y="937260"/>
                  </a:lnTo>
                  <a:cubicBezTo>
                    <a:pt x="1647825" y="937260"/>
                    <a:pt x="1685925" y="937260"/>
                    <a:pt x="1715453" y="936308"/>
                  </a:cubicBezTo>
                  <a:cubicBezTo>
                    <a:pt x="1835468" y="930593"/>
                    <a:pt x="1984058" y="887730"/>
                    <a:pt x="1984058" y="732472"/>
                  </a:cubicBezTo>
                  <a:cubicBezTo>
                    <a:pt x="1983105" y="637222"/>
                    <a:pt x="1931670" y="589597"/>
                    <a:pt x="1842135" y="574358"/>
                  </a:cubicBezTo>
                  <a:moveTo>
                    <a:pt x="1588770" y="397192"/>
                  </a:moveTo>
                  <a:lnTo>
                    <a:pt x="1666875" y="397192"/>
                  </a:lnTo>
                  <a:cubicBezTo>
                    <a:pt x="1744980" y="397192"/>
                    <a:pt x="1773555" y="421005"/>
                    <a:pt x="1773555" y="461963"/>
                  </a:cubicBezTo>
                  <a:cubicBezTo>
                    <a:pt x="1773555" y="513397"/>
                    <a:pt x="1725930" y="529590"/>
                    <a:pt x="1646873" y="529590"/>
                  </a:cubicBezTo>
                  <a:lnTo>
                    <a:pt x="1588770" y="529590"/>
                  </a:lnTo>
                  <a:lnTo>
                    <a:pt x="1588770" y="397192"/>
                  </a:lnTo>
                  <a:close/>
                  <a:moveTo>
                    <a:pt x="1662113" y="810578"/>
                  </a:moveTo>
                  <a:lnTo>
                    <a:pt x="1584008" y="810578"/>
                  </a:lnTo>
                  <a:lnTo>
                    <a:pt x="1584008" y="646747"/>
                  </a:lnTo>
                  <a:lnTo>
                    <a:pt x="1652588" y="646747"/>
                  </a:lnTo>
                  <a:cubicBezTo>
                    <a:pt x="1744028" y="646747"/>
                    <a:pt x="1792605" y="667703"/>
                    <a:pt x="1792605" y="727710"/>
                  </a:cubicBezTo>
                  <a:cubicBezTo>
                    <a:pt x="1793558" y="790575"/>
                    <a:pt x="1728788" y="810578"/>
                    <a:pt x="1662113" y="810578"/>
                  </a:cubicBezTo>
                  <a:moveTo>
                    <a:pt x="1332548" y="598170"/>
                  </a:moveTo>
                  <a:cubicBezTo>
                    <a:pt x="1332548" y="392430"/>
                    <a:pt x="1205865" y="257175"/>
                    <a:pt x="1023938" y="257175"/>
                  </a:cubicBezTo>
                  <a:cubicBezTo>
                    <a:pt x="824865" y="257175"/>
                    <a:pt x="712470" y="418147"/>
                    <a:pt x="712470" y="605790"/>
                  </a:cubicBezTo>
                  <a:cubicBezTo>
                    <a:pt x="712470" y="781050"/>
                    <a:pt x="810578" y="950595"/>
                    <a:pt x="1047750" y="950595"/>
                  </a:cubicBezTo>
                  <a:cubicBezTo>
                    <a:pt x="1127760" y="950595"/>
                    <a:pt x="1218248" y="932497"/>
                    <a:pt x="1310640" y="874395"/>
                  </a:cubicBezTo>
                  <a:lnTo>
                    <a:pt x="1268730" y="754380"/>
                  </a:lnTo>
                  <a:cubicBezTo>
                    <a:pt x="1193483" y="790575"/>
                    <a:pt x="1144905" y="802005"/>
                    <a:pt x="1080135" y="802005"/>
                  </a:cubicBezTo>
                  <a:cubicBezTo>
                    <a:pt x="991553" y="802005"/>
                    <a:pt x="906780" y="746760"/>
                    <a:pt x="902970" y="656272"/>
                  </a:cubicBezTo>
                  <a:lnTo>
                    <a:pt x="1333500" y="656272"/>
                  </a:lnTo>
                  <a:lnTo>
                    <a:pt x="1333500" y="598170"/>
                  </a:lnTo>
                  <a:close/>
                  <a:moveTo>
                    <a:pt x="898208" y="524828"/>
                  </a:moveTo>
                  <a:cubicBezTo>
                    <a:pt x="898208" y="463867"/>
                    <a:pt x="942023" y="395288"/>
                    <a:pt x="1018223" y="395288"/>
                  </a:cubicBezTo>
                  <a:cubicBezTo>
                    <a:pt x="1099185" y="395288"/>
                    <a:pt x="1134428" y="461010"/>
                    <a:pt x="1138238" y="524828"/>
                  </a:cubicBezTo>
                  <a:lnTo>
                    <a:pt x="898208" y="524828"/>
                  </a:lnTo>
                  <a:close/>
                  <a:moveTo>
                    <a:pt x="2642235" y="598170"/>
                  </a:moveTo>
                  <a:cubicBezTo>
                    <a:pt x="2642235" y="392430"/>
                    <a:pt x="2515553" y="257175"/>
                    <a:pt x="2333625" y="257175"/>
                  </a:cubicBezTo>
                  <a:cubicBezTo>
                    <a:pt x="2134553" y="257175"/>
                    <a:pt x="2022158" y="418147"/>
                    <a:pt x="2022158" y="605790"/>
                  </a:cubicBezTo>
                  <a:cubicBezTo>
                    <a:pt x="2022158" y="781050"/>
                    <a:pt x="2120265" y="950595"/>
                    <a:pt x="2357438" y="950595"/>
                  </a:cubicBezTo>
                  <a:cubicBezTo>
                    <a:pt x="2438400" y="950595"/>
                    <a:pt x="2527935" y="932497"/>
                    <a:pt x="2620328" y="874395"/>
                  </a:cubicBezTo>
                  <a:lnTo>
                    <a:pt x="2578418" y="754380"/>
                  </a:lnTo>
                  <a:cubicBezTo>
                    <a:pt x="2503170" y="790575"/>
                    <a:pt x="2454593" y="802005"/>
                    <a:pt x="2389823" y="802005"/>
                  </a:cubicBezTo>
                  <a:cubicBezTo>
                    <a:pt x="2301240" y="802005"/>
                    <a:pt x="2217420" y="746760"/>
                    <a:pt x="2212658" y="656272"/>
                  </a:cubicBezTo>
                  <a:lnTo>
                    <a:pt x="2643188" y="656272"/>
                  </a:lnTo>
                  <a:lnTo>
                    <a:pt x="2643188" y="598170"/>
                  </a:lnTo>
                  <a:close/>
                  <a:moveTo>
                    <a:pt x="2207895" y="524828"/>
                  </a:moveTo>
                  <a:cubicBezTo>
                    <a:pt x="2207895" y="463867"/>
                    <a:pt x="2251710" y="395288"/>
                    <a:pt x="2327910" y="395288"/>
                  </a:cubicBezTo>
                  <a:cubicBezTo>
                    <a:pt x="2408873" y="395288"/>
                    <a:pt x="2444115" y="461010"/>
                    <a:pt x="2447925" y="524828"/>
                  </a:cubicBezTo>
                  <a:lnTo>
                    <a:pt x="2207895" y="5248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xmlns="" id="{DC722773-69CD-4E93-BFEC-1B27CDCA6A78}"/>
                </a:ext>
              </a:extLst>
            </p:cNvPr>
            <p:cNvSpPr/>
            <p:nvPr/>
          </p:nvSpPr>
          <p:spPr>
            <a:xfrm>
              <a:off x="8545167" y="2366100"/>
              <a:ext cx="952923" cy="954567"/>
            </a:xfrm>
            <a:custGeom>
              <a:avLst/>
              <a:gdLst>
                <a:gd name="connsiteX0" fmla="*/ 875057 w 952923"/>
                <a:gd name="connsiteY0" fmla="*/ 657134 h 954567"/>
                <a:gd name="connsiteX1" fmla="*/ 841719 w 952923"/>
                <a:gd name="connsiteY1" fmla="*/ 674279 h 954567"/>
                <a:gd name="connsiteX2" fmla="*/ 715989 w 952923"/>
                <a:gd name="connsiteY2" fmla="*/ 658086 h 954567"/>
                <a:gd name="connsiteX3" fmla="*/ 622644 w 952923"/>
                <a:gd name="connsiteY3" fmla="*/ 609509 h 954567"/>
                <a:gd name="connsiteX4" fmla="*/ 669317 w 952923"/>
                <a:gd name="connsiteY4" fmla="*/ 467586 h 954567"/>
                <a:gd name="connsiteX5" fmla="*/ 702655 w 952923"/>
                <a:gd name="connsiteY5" fmla="*/ 251369 h 954567"/>
                <a:gd name="connsiteX6" fmla="*/ 697892 w 952923"/>
                <a:gd name="connsiteY6" fmla="*/ 143736 h 954567"/>
                <a:gd name="connsiteX7" fmla="*/ 649314 w 952923"/>
                <a:gd name="connsiteY7" fmla="*/ 26579 h 954567"/>
                <a:gd name="connsiteX8" fmla="*/ 615977 w 952923"/>
                <a:gd name="connsiteY8" fmla="*/ 5624 h 954567"/>
                <a:gd name="connsiteX9" fmla="*/ 775044 w 952923"/>
                <a:gd name="connsiteY9" fmla="*/ 1814 h 954567"/>
                <a:gd name="connsiteX10" fmla="*/ 902680 w 952923"/>
                <a:gd name="connsiteY10" fmla="*/ 46581 h 954567"/>
                <a:gd name="connsiteX11" fmla="*/ 949352 w 952923"/>
                <a:gd name="connsiteY11" fmla="*/ 174216 h 954567"/>
                <a:gd name="connsiteX12" fmla="*/ 949352 w 952923"/>
                <a:gd name="connsiteY12" fmla="*/ 333284 h 954567"/>
                <a:gd name="connsiteX13" fmla="*/ 913157 w 952923"/>
                <a:gd name="connsiteY13" fmla="*/ 530451 h 954567"/>
                <a:gd name="connsiteX14" fmla="*/ 913157 w 952923"/>
                <a:gd name="connsiteY14" fmla="*/ 530451 h 954567"/>
                <a:gd name="connsiteX15" fmla="*/ 875057 w 952923"/>
                <a:gd name="connsiteY15" fmla="*/ 657134 h 954567"/>
                <a:gd name="connsiteX16" fmla="*/ 155919 w 952923"/>
                <a:gd name="connsiteY16" fmla="*/ 620939 h 954567"/>
                <a:gd name="connsiteX17" fmla="*/ 157825 w 952923"/>
                <a:gd name="connsiteY17" fmla="*/ 583791 h 954567"/>
                <a:gd name="connsiteX18" fmla="*/ 234977 w 952923"/>
                <a:gd name="connsiteY18" fmla="*/ 482826 h 954567"/>
                <a:gd name="connsiteX19" fmla="*/ 323559 w 952923"/>
                <a:gd name="connsiteY19" fmla="*/ 425676 h 954567"/>
                <a:gd name="connsiteX20" fmla="*/ 422619 w 952923"/>
                <a:gd name="connsiteY20" fmla="*/ 537119 h 954567"/>
                <a:gd name="connsiteX21" fmla="*/ 594069 w 952923"/>
                <a:gd name="connsiteY21" fmla="*/ 674279 h 954567"/>
                <a:gd name="connsiteX22" fmla="*/ 689319 w 952923"/>
                <a:gd name="connsiteY22" fmla="*/ 723809 h 954567"/>
                <a:gd name="connsiteX23" fmla="*/ 815050 w 952923"/>
                <a:gd name="connsiteY23" fmla="*/ 740001 h 954567"/>
                <a:gd name="connsiteX24" fmla="*/ 849339 w 952923"/>
                <a:gd name="connsiteY24" fmla="*/ 721904 h 954567"/>
                <a:gd name="connsiteX25" fmla="*/ 773139 w 952923"/>
                <a:gd name="connsiteY25" fmla="*/ 861921 h 954567"/>
                <a:gd name="connsiteX26" fmla="*/ 670269 w 952923"/>
                <a:gd name="connsiteY26" fmla="*/ 950504 h 954567"/>
                <a:gd name="connsiteX27" fmla="*/ 536919 w 952923"/>
                <a:gd name="connsiteY27" fmla="*/ 927644 h 954567"/>
                <a:gd name="connsiteX28" fmla="*/ 398807 w 952923"/>
                <a:gd name="connsiteY28" fmla="*/ 847634 h 954567"/>
                <a:gd name="connsiteX29" fmla="*/ 246407 w 952923"/>
                <a:gd name="connsiteY29" fmla="*/ 718094 h 954567"/>
                <a:gd name="connsiteX30" fmla="*/ 246407 w 952923"/>
                <a:gd name="connsiteY30" fmla="*/ 718094 h 954567"/>
                <a:gd name="connsiteX31" fmla="*/ 155919 w 952923"/>
                <a:gd name="connsiteY31" fmla="*/ 620939 h 954567"/>
                <a:gd name="connsiteX32" fmla="*/ 546444 w 952923"/>
                <a:gd name="connsiteY32" fmla="*/ 16101 h 954567"/>
                <a:gd name="connsiteX33" fmla="*/ 577877 w 952923"/>
                <a:gd name="connsiteY33" fmla="*/ 36104 h 954567"/>
                <a:gd name="connsiteX34" fmla="*/ 626455 w 952923"/>
                <a:gd name="connsiteY34" fmla="*/ 153261 h 954567"/>
                <a:gd name="connsiteX35" fmla="*/ 631217 w 952923"/>
                <a:gd name="connsiteY35" fmla="*/ 258036 h 954567"/>
                <a:gd name="connsiteX36" fmla="*/ 485484 w 952923"/>
                <a:gd name="connsiteY36" fmla="*/ 288516 h 954567"/>
                <a:gd name="connsiteX37" fmla="*/ 280697 w 952923"/>
                <a:gd name="connsiteY37" fmla="*/ 367574 h 954567"/>
                <a:gd name="connsiteX38" fmla="*/ 190209 w 952923"/>
                <a:gd name="connsiteY38" fmla="*/ 425676 h 954567"/>
                <a:gd name="connsiteX39" fmla="*/ 113057 w 952923"/>
                <a:gd name="connsiteY39" fmla="*/ 526641 h 954567"/>
                <a:gd name="connsiteX40" fmla="*/ 111152 w 952923"/>
                <a:gd name="connsiteY40" fmla="*/ 565694 h 954567"/>
                <a:gd name="connsiteX41" fmla="*/ 28284 w 952923"/>
                <a:gd name="connsiteY41" fmla="*/ 429486 h 954567"/>
                <a:gd name="connsiteX42" fmla="*/ 3519 w 952923"/>
                <a:gd name="connsiteY42" fmla="*/ 296136 h 954567"/>
                <a:gd name="connsiteX43" fmla="*/ 90197 w 952923"/>
                <a:gd name="connsiteY43" fmla="*/ 191361 h 954567"/>
                <a:gd name="connsiteX44" fmla="*/ 228309 w 952923"/>
                <a:gd name="connsiteY44" fmla="*/ 112304 h 954567"/>
                <a:gd name="connsiteX45" fmla="*/ 416905 w 952923"/>
                <a:gd name="connsiteY45" fmla="*/ 44676 h 954567"/>
                <a:gd name="connsiteX46" fmla="*/ 416905 w 952923"/>
                <a:gd name="connsiteY46" fmla="*/ 44676 h 954567"/>
                <a:gd name="connsiteX47" fmla="*/ 546444 w 952923"/>
                <a:gd name="connsiteY47" fmla="*/ 16101 h 95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52923" h="954567">
                  <a:moveTo>
                    <a:pt x="875057" y="657134"/>
                  </a:moveTo>
                  <a:cubicBezTo>
                    <a:pt x="864580" y="664754"/>
                    <a:pt x="853150" y="670469"/>
                    <a:pt x="841719" y="674279"/>
                  </a:cubicBezTo>
                  <a:cubicBezTo>
                    <a:pt x="803619" y="685709"/>
                    <a:pt x="757900" y="675231"/>
                    <a:pt x="715989" y="658086"/>
                  </a:cubicBezTo>
                  <a:cubicBezTo>
                    <a:pt x="686462" y="645704"/>
                    <a:pt x="655030" y="629511"/>
                    <a:pt x="622644" y="609509"/>
                  </a:cubicBezTo>
                  <a:cubicBezTo>
                    <a:pt x="639789" y="567599"/>
                    <a:pt x="655982" y="519974"/>
                    <a:pt x="669317" y="467586"/>
                  </a:cubicBezTo>
                  <a:cubicBezTo>
                    <a:pt x="690272" y="385671"/>
                    <a:pt x="700750" y="314234"/>
                    <a:pt x="702655" y="251369"/>
                  </a:cubicBezTo>
                  <a:cubicBezTo>
                    <a:pt x="703607" y="212316"/>
                    <a:pt x="701702" y="177074"/>
                    <a:pt x="697892" y="143736"/>
                  </a:cubicBezTo>
                  <a:cubicBezTo>
                    <a:pt x="692177" y="98969"/>
                    <a:pt x="677889" y="53249"/>
                    <a:pt x="649314" y="26579"/>
                  </a:cubicBezTo>
                  <a:cubicBezTo>
                    <a:pt x="639789" y="18006"/>
                    <a:pt x="629312" y="11339"/>
                    <a:pt x="615977" y="5624"/>
                  </a:cubicBezTo>
                  <a:cubicBezTo>
                    <a:pt x="675032" y="-1044"/>
                    <a:pt x="728372" y="-1044"/>
                    <a:pt x="775044" y="1814"/>
                  </a:cubicBezTo>
                  <a:cubicBezTo>
                    <a:pt x="824575" y="5624"/>
                    <a:pt x="874105" y="18006"/>
                    <a:pt x="902680" y="46581"/>
                  </a:cubicBezTo>
                  <a:cubicBezTo>
                    <a:pt x="932207" y="75156"/>
                    <a:pt x="944589" y="124686"/>
                    <a:pt x="949352" y="174216"/>
                  </a:cubicBezTo>
                  <a:cubicBezTo>
                    <a:pt x="954114" y="220889"/>
                    <a:pt x="954114" y="274229"/>
                    <a:pt x="949352" y="333284"/>
                  </a:cubicBezTo>
                  <a:cubicBezTo>
                    <a:pt x="943637" y="392339"/>
                    <a:pt x="932207" y="458061"/>
                    <a:pt x="913157" y="530451"/>
                  </a:cubicBezTo>
                  <a:lnTo>
                    <a:pt x="913157" y="530451"/>
                  </a:lnTo>
                  <a:cubicBezTo>
                    <a:pt x="901727" y="576171"/>
                    <a:pt x="888392" y="619986"/>
                    <a:pt x="875057" y="657134"/>
                  </a:cubicBezTo>
                  <a:moveTo>
                    <a:pt x="155919" y="620939"/>
                  </a:moveTo>
                  <a:cubicBezTo>
                    <a:pt x="154967" y="607604"/>
                    <a:pt x="154967" y="595221"/>
                    <a:pt x="157825" y="583791"/>
                  </a:cubicBezTo>
                  <a:cubicBezTo>
                    <a:pt x="166397" y="545691"/>
                    <a:pt x="198782" y="510449"/>
                    <a:pt x="234977" y="482826"/>
                  </a:cubicBezTo>
                  <a:cubicBezTo>
                    <a:pt x="260694" y="462824"/>
                    <a:pt x="290222" y="443774"/>
                    <a:pt x="323559" y="425676"/>
                  </a:cubicBezTo>
                  <a:cubicBezTo>
                    <a:pt x="351182" y="460919"/>
                    <a:pt x="384519" y="499019"/>
                    <a:pt x="422619" y="537119"/>
                  </a:cubicBezTo>
                  <a:cubicBezTo>
                    <a:pt x="482627" y="596174"/>
                    <a:pt x="539777" y="640941"/>
                    <a:pt x="594069" y="674279"/>
                  </a:cubicBezTo>
                  <a:cubicBezTo>
                    <a:pt x="627407" y="695234"/>
                    <a:pt x="658839" y="711426"/>
                    <a:pt x="689319" y="723809"/>
                  </a:cubicBezTo>
                  <a:cubicBezTo>
                    <a:pt x="731230" y="740954"/>
                    <a:pt x="776950" y="751431"/>
                    <a:pt x="815050" y="740001"/>
                  </a:cubicBezTo>
                  <a:cubicBezTo>
                    <a:pt x="826480" y="736191"/>
                    <a:pt x="838862" y="729524"/>
                    <a:pt x="849339" y="721904"/>
                  </a:cubicBezTo>
                  <a:cubicBezTo>
                    <a:pt x="825527" y="777149"/>
                    <a:pt x="798857" y="822869"/>
                    <a:pt x="773139" y="861921"/>
                  </a:cubicBezTo>
                  <a:cubicBezTo>
                    <a:pt x="744564" y="901926"/>
                    <a:pt x="709322" y="939074"/>
                    <a:pt x="670269" y="950504"/>
                  </a:cubicBezTo>
                  <a:cubicBezTo>
                    <a:pt x="631217" y="961934"/>
                    <a:pt x="581687" y="947646"/>
                    <a:pt x="536919" y="927644"/>
                  </a:cubicBezTo>
                  <a:cubicBezTo>
                    <a:pt x="494057" y="908594"/>
                    <a:pt x="448337" y="881924"/>
                    <a:pt x="398807" y="847634"/>
                  </a:cubicBezTo>
                  <a:cubicBezTo>
                    <a:pt x="350230" y="813344"/>
                    <a:pt x="299747" y="770481"/>
                    <a:pt x="246407" y="718094"/>
                  </a:cubicBezTo>
                  <a:lnTo>
                    <a:pt x="246407" y="718094"/>
                  </a:lnTo>
                  <a:cubicBezTo>
                    <a:pt x="212117" y="684756"/>
                    <a:pt x="181637" y="651419"/>
                    <a:pt x="155919" y="620939"/>
                  </a:cubicBezTo>
                  <a:moveTo>
                    <a:pt x="546444" y="16101"/>
                  </a:moveTo>
                  <a:cubicBezTo>
                    <a:pt x="558827" y="21816"/>
                    <a:pt x="569305" y="28484"/>
                    <a:pt x="577877" y="36104"/>
                  </a:cubicBezTo>
                  <a:cubicBezTo>
                    <a:pt x="607405" y="62774"/>
                    <a:pt x="620739" y="108494"/>
                    <a:pt x="626455" y="153261"/>
                  </a:cubicBezTo>
                  <a:cubicBezTo>
                    <a:pt x="630264" y="184694"/>
                    <a:pt x="632169" y="219936"/>
                    <a:pt x="631217" y="258036"/>
                  </a:cubicBezTo>
                  <a:cubicBezTo>
                    <a:pt x="586450" y="263751"/>
                    <a:pt x="537872" y="274229"/>
                    <a:pt x="485484" y="288516"/>
                  </a:cubicBezTo>
                  <a:cubicBezTo>
                    <a:pt x="404522" y="311376"/>
                    <a:pt x="336894" y="338046"/>
                    <a:pt x="280697" y="367574"/>
                  </a:cubicBezTo>
                  <a:cubicBezTo>
                    <a:pt x="246407" y="385671"/>
                    <a:pt x="215927" y="405674"/>
                    <a:pt x="190209" y="425676"/>
                  </a:cubicBezTo>
                  <a:cubicBezTo>
                    <a:pt x="154967" y="453299"/>
                    <a:pt x="121630" y="487589"/>
                    <a:pt x="113057" y="526641"/>
                  </a:cubicBezTo>
                  <a:cubicBezTo>
                    <a:pt x="110200" y="539024"/>
                    <a:pt x="110200" y="552359"/>
                    <a:pt x="111152" y="565694"/>
                  </a:cubicBezTo>
                  <a:cubicBezTo>
                    <a:pt x="75909" y="517116"/>
                    <a:pt x="49239" y="471396"/>
                    <a:pt x="28284" y="429486"/>
                  </a:cubicBezTo>
                  <a:cubicBezTo>
                    <a:pt x="7330" y="384719"/>
                    <a:pt x="-6958" y="335189"/>
                    <a:pt x="3519" y="296136"/>
                  </a:cubicBezTo>
                  <a:cubicBezTo>
                    <a:pt x="13997" y="256131"/>
                    <a:pt x="50192" y="220889"/>
                    <a:pt x="90197" y="191361"/>
                  </a:cubicBezTo>
                  <a:cubicBezTo>
                    <a:pt x="128297" y="163739"/>
                    <a:pt x="174017" y="137069"/>
                    <a:pt x="228309" y="112304"/>
                  </a:cubicBezTo>
                  <a:cubicBezTo>
                    <a:pt x="282602" y="87539"/>
                    <a:pt x="344514" y="64679"/>
                    <a:pt x="416905" y="44676"/>
                  </a:cubicBezTo>
                  <a:lnTo>
                    <a:pt x="416905" y="44676"/>
                  </a:lnTo>
                  <a:cubicBezTo>
                    <a:pt x="462625" y="33246"/>
                    <a:pt x="506439" y="23721"/>
                    <a:pt x="546444" y="1610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23" name="Дуга 22">
            <a:extLst>
              <a:ext uri="{FF2B5EF4-FFF2-40B4-BE49-F238E27FC236}">
                <a16:creationId xmlns:a16="http://schemas.microsoft.com/office/drawing/2014/main" xmlns="" id="{4C3B535E-684D-426C-8ADE-C03140386582}"/>
              </a:ext>
            </a:extLst>
          </p:cNvPr>
          <p:cNvSpPr/>
          <p:nvPr/>
        </p:nvSpPr>
        <p:spPr bwMode="auto">
          <a:xfrm rot="3600000">
            <a:off x="10171446" y="2477067"/>
            <a:ext cx="2410528" cy="2410528"/>
          </a:xfrm>
          <a:prstGeom prst="arc">
            <a:avLst>
              <a:gd name="adj1" fmla="val 10194380"/>
              <a:gd name="adj2" fmla="val 19371489"/>
            </a:avLst>
          </a:prstGeom>
          <a:noFill/>
          <a:ln w="6127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>
            <a:extLst>
              <a:ext uri="{FF2B5EF4-FFF2-40B4-BE49-F238E27FC236}">
                <a16:creationId xmlns:a16="http://schemas.microsoft.com/office/drawing/2014/main" xmlns="" id="{10AC72FE-A8ED-47AA-A6B1-13C20BE18903}"/>
              </a:ext>
            </a:extLst>
          </p:cNvPr>
          <p:cNvSpPr/>
          <p:nvPr/>
        </p:nvSpPr>
        <p:spPr bwMode="auto">
          <a:xfrm rot="3600000">
            <a:off x="9587597" y="1884753"/>
            <a:ext cx="3604045" cy="3604045"/>
          </a:xfrm>
          <a:prstGeom prst="arc">
            <a:avLst>
              <a:gd name="adj1" fmla="val 7022578"/>
              <a:gd name="adj2" fmla="val 18021140"/>
            </a:avLst>
          </a:prstGeom>
          <a:noFill/>
          <a:ln w="6127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Дуга 25">
            <a:extLst>
              <a:ext uri="{FF2B5EF4-FFF2-40B4-BE49-F238E27FC236}">
                <a16:creationId xmlns:a16="http://schemas.microsoft.com/office/drawing/2014/main" xmlns="" id="{96BE5786-7306-4265-81AC-40FA7DBE2D77}"/>
              </a:ext>
            </a:extLst>
          </p:cNvPr>
          <p:cNvSpPr/>
          <p:nvPr/>
        </p:nvSpPr>
        <p:spPr bwMode="auto">
          <a:xfrm rot="3600000">
            <a:off x="8979579" y="1276735"/>
            <a:ext cx="4820082" cy="4820082"/>
          </a:xfrm>
          <a:prstGeom prst="arc">
            <a:avLst>
              <a:gd name="adj1" fmla="val 20794557"/>
              <a:gd name="adj2" fmla="val 5166418"/>
            </a:avLst>
          </a:prstGeom>
          <a:noFill/>
          <a:ln w="612775" cap="flat" cmpd="sng" algn="ctr">
            <a:gradFill>
              <a:gsLst>
                <a:gs pos="28416">
                  <a:srgbClr val="4F5657"/>
                </a:gs>
                <a:gs pos="0">
                  <a:srgbClr val="C9C8C9"/>
                </a:gs>
                <a:gs pos="83000">
                  <a:srgbClr val="D6D6D8"/>
                </a:gs>
                <a:gs pos="100000">
                  <a:srgbClr val="848A90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Дуга 26">
            <a:extLst>
              <a:ext uri="{FF2B5EF4-FFF2-40B4-BE49-F238E27FC236}">
                <a16:creationId xmlns:a16="http://schemas.microsoft.com/office/drawing/2014/main" xmlns="" id="{6BE4109A-C517-4E4F-BD7F-48E0B181EFAF}"/>
              </a:ext>
            </a:extLst>
          </p:cNvPr>
          <p:cNvSpPr/>
          <p:nvPr/>
        </p:nvSpPr>
        <p:spPr bwMode="auto">
          <a:xfrm rot="3600000">
            <a:off x="7744703" y="41859"/>
            <a:ext cx="7289835" cy="7289835"/>
          </a:xfrm>
          <a:prstGeom prst="arc">
            <a:avLst>
              <a:gd name="adj1" fmla="val 7093785"/>
              <a:gd name="adj2" fmla="val 13987603"/>
            </a:avLst>
          </a:prstGeom>
          <a:noFill/>
          <a:ln w="6127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Дуга 28">
            <a:extLst>
              <a:ext uri="{FF2B5EF4-FFF2-40B4-BE49-F238E27FC236}">
                <a16:creationId xmlns:a16="http://schemas.microsoft.com/office/drawing/2014/main" xmlns="" id="{740777A4-C028-41DE-B040-61B8A5E3824F}"/>
              </a:ext>
            </a:extLst>
          </p:cNvPr>
          <p:cNvSpPr/>
          <p:nvPr userDrawn="1"/>
        </p:nvSpPr>
        <p:spPr bwMode="auto">
          <a:xfrm rot="3600000">
            <a:off x="8362248" y="659404"/>
            <a:ext cx="6054745" cy="6054745"/>
          </a:xfrm>
          <a:prstGeom prst="arc">
            <a:avLst>
              <a:gd name="adj1" fmla="val 388953"/>
              <a:gd name="adj2" fmla="val 6187821"/>
            </a:avLst>
          </a:prstGeom>
          <a:noFill/>
          <a:ln w="6127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Дуга 31">
            <a:extLst>
              <a:ext uri="{FF2B5EF4-FFF2-40B4-BE49-F238E27FC236}">
                <a16:creationId xmlns:a16="http://schemas.microsoft.com/office/drawing/2014/main" xmlns="" id="{16FBF844-8C37-4703-8E8B-30B62A01BCCB}"/>
              </a:ext>
            </a:extLst>
          </p:cNvPr>
          <p:cNvSpPr/>
          <p:nvPr userDrawn="1"/>
        </p:nvSpPr>
        <p:spPr bwMode="auto">
          <a:xfrm rot="3600000">
            <a:off x="10785414" y="3091035"/>
            <a:ext cx="1182592" cy="1182592"/>
          </a:xfrm>
          <a:prstGeom prst="arc">
            <a:avLst>
              <a:gd name="adj1" fmla="val 15067993"/>
              <a:gd name="adj2" fmla="val 3529940"/>
            </a:avLst>
          </a:prstGeom>
          <a:noFill/>
          <a:ln w="612775" cap="flat" cmpd="sng" algn="ctr">
            <a:gradFill>
              <a:gsLst>
                <a:gs pos="28416">
                  <a:srgbClr val="4F5657"/>
                </a:gs>
                <a:gs pos="0">
                  <a:srgbClr val="C9C8C9"/>
                </a:gs>
                <a:gs pos="83000">
                  <a:srgbClr val="D6D6D8"/>
                </a:gs>
                <a:gs pos="100000">
                  <a:srgbClr val="848A90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lvl="0"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255673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ключение с диагональной суперграфик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39">
            <a:extLst>
              <a:ext uri="{FF2B5EF4-FFF2-40B4-BE49-F238E27FC236}">
                <a16:creationId xmlns:a16="http://schemas.microsoft.com/office/drawing/2014/main" xmlns="" id="{906337A7-3922-41EA-AE84-40C710B177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3629" y="2888508"/>
            <a:ext cx="6176427" cy="1929759"/>
          </a:xfrm>
        </p:spPr>
        <p:txBody>
          <a:bodyPr wrap="square" anchor="ctr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6600" b="1"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ru-RU" dirty="0"/>
              <a:t>Спасибо</a:t>
            </a:r>
            <a:br>
              <a:rPr lang="ru-RU" dirty="0"/>
            </a:br>
            <a:r>
              <a:rPr lang="ru-RU" dirty="0"/>
              <a:t>за внимание</a:t>
            </a:r>
          </a:p>
        </p:txBody>
      </p:sp>
      <p:grpSp>
        <p:nvGrpSpPr>
          <p:cNvPr id="44" name="Рисунок 3">
            <a:extLst>
              <a:ext uri="{FF2B5EF4-FFF2-40B4-BE49-F238E27FC236}">
                <a16:creationId xmlns:a16="http://schemas.microsoft.com/office/drawing/2014/main" xmlns="" id="{D180CE2B-EF74-404E-AEC2-068B5121A108}"/>
              </a:ext>
            </a:extLst>
          </p:cNvPr>
          <p:cNvGrpSpPr/>
          <p:nvPr userDrawn="1"/>
        </p:nvGrpSpPr>
        <p:grpSpPr>
          <a:xfrm>
            <a:off x="403202" y="471830"/>
            <a:ext cx="3161334" cy="984619"/>
            <a:chOff x="2690812" y="2366100"/>
            <a:chExt cx="6807279" cy="2120173"/>
          </a:xfrm>
          <a:solidFill>
            <a:schemeClr val="accent2"/>
          </a:solidFill>
        </p:grpSpPr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xmlns="" id="{4C8E1AB0-DFE9-4B85-A206-432C19BB3BAB}"/>
                </a:ext>
              </a:extLst>
            </p:cNvPr>
            <p:cNvSpPr/>
            <p:nvPr/>
          </p:nvSpPr>
          <p:spPr>
            <a:xfrm>
              <a:off x="2690812" y="3224212"/>
              <a:ext cx="6390322" cy="1262062"/>
            </a:xfrm>
            <a:custGeom>
              <a:avLst/>
              <a:gdLst>
                <a:gd name="connsiteX0" fmla="*/ 446723 w 6390322"/>
                <a:gd name="connsiteY0" fmla="*/ 950595 h 1262062"/>
                <a:gd name="connsiteX1" fmla="*/ 0 w 6390322"/>
                <a:gd name="connsiteY1" fmla="*/ 480060 h 1262062"/>
                <a:gd name="connsiteX2" fmla="*/ 488633 w 6390322"/>
                <a:gd name="connsiteY2" fmla="*/ 0 h 1262062"/>
                <a:gd name="connsiteX3" fmla="*/ 700088 w 6390322"/>
                <a:gd name="connsiteY3" fmla="*/ 41910 h 1262062"/>
                <a:gd name="connsiteX4" fmla="*/ 700088 w 6390322"/>
                <a:gd name="connsiteY4" fmla="*/ 212408 h 1262062"/>
                <a:gd name="connsiteX5" fmla="*/ 495300 w 6390322"/>
                <a:gd name="connsiteY5" fmla="*/ 155258 h 1262062"/>
                <a:gd name="connsiteX6" fmla="*/ 213360 w 6390322"/>
                <a:gd name="connsiteY6" fmla="*/ 466725 h 1262062"/>
                <a:gd name="connsiteX7" fmla="*/ 477203 w 6390322"/>
                <a:gd name="connsiteY7" fmla="*/ 785813 h 1262062"/>
                <a:gd name="connsiteX8" fmla="*/ 681990 w 6390322"/>
                <a:gd name="connsiteY8" fmla="*/ 726758 h 1262062"/>
                <a:gd name="connsiteX9" fmla="*/ 733425 w 6390322"/>
                <a:gd name="connsiteY9" fmla="*/ 864870 h 1262062"/>
                <a:gd name="connsiteX10" fmla="*/ 446723 w 6390322"/>
                <a:gd name="connsiteY10" fmla="*/ 950595 h 1262062"/>
                <a:gd name="connsiteX11" fmla="*/ 3697605 w 6390322"/>
                <a:gd name="connsiteY11" fmla="*/ 950595 h 1262062"/>
                <a:gd name="connsiteX12" fmla="*/ 3373755 w 6390322"/>
                <a:gd name="connsiteY12" fmla="*/ 605790 h 1262062"/>
                <a:gd name="connsiteX13" fmla="*/ 3712845 w 6390322"/>
                <a:gd name="connsiteY13" fmla="*/ 257175 h 1262062"/>
                <a:gd name="connsiteX14" fmla="*/ 3879533 w 6390322"/>
                <a:gd name="connsiteY14" fmla="*/ 295275 h 1262062"/>
                <a:gd name="connsiteX15" fmla="*/ 3879533 w 6390322"/>
                <a:gd name="connsiteY15" fmla="*/ 445770 h 1262062"/>
                <a:gd name="connsiteX16" fmla="*/ 3740468 w 6390322"/>
                <a:gd name="connsiteY16" fmla="*/ 399097 h 1262062"/>
                <a:gd name="connsiteX17" fmla="*/ 3560445 w 6390322"/>
                <a:gd name="connsiteY17" fmla="*/ 596265 h 1262062"/>
                <a:gd name="connsiteX18" fmla="*/ 3737610 w 6390322"/>
                <a:gd name="connsiteY18" fmla="*/ 802005 h 1262062"/>
                <a:gd name="connsiteX19" fmla="*/ 3866198 w 6390322"/>
                <a:gd name="connsiteY19" fmla="*/ 762000 h 1262062"/>
                <a:gd name="connsiteX20" fmla="*/ 3911918 w 6390322"/>
                <a:gd name="connsiteY20" fmla="*/ 886778 h 1262062"/>
                <a:gd name="connsiteX21" fmla="*/ 3697605 w 6390322"/>
                <a:gd name="connsiteY21" fmla="*/ 950595 h 1262062"/>
                <a:gd name="connsiteX22" fmla="*/ 4292918 w 6390322"/>
                <a:gd name="connsiteY22" fmla="*/ 421005 h 1262062"/>
                <a:gd name="connsiteX23" fmla="*/ 4292918 w 6390322"/>
                <a:gd name="connsiteY23" fmla="*/ 937260 h 1262062"/>
                <a:gd name="connsiteX24" fmla="*/ 4102418 w 6390322"/>
                <a:gd name="connsiteY24" fmla="*/ 937260 h 1262062"/>
                <a:gd name="connsiteX25" fmla="*/ 4102418 w 6390322"/>
                <a:gd name="connsiteY25" fmla="*/ 421005 h 1262062"/>
                <a:gd name="connsiteX26" fmla="*/ 3917633 w 6390322"/>
                <a:gd name="connsiteY26" fmla="*/ 421005 h 1262062"/>
                <a:gd name="connsiteX27" fmla="*/ 3917633 w 6390322"/>
                <a:gd name="connsiteY27" fmla="*/ 270510 h 1262062"/>
                <a:gd name="connsiteX28" fmla="*/ 4501515 w 6390322"/>
                <a:gd name="connsiteY28" fmla="*/ 270510 h 1262062"/>
                <a:gd name="connsiteX29" fmla="*/ 4460558 w 6390322"/>
                <a:gd name="connsiteY29" fmla="*/ 421005 h 1262062"/>
                <a:gd name="connsiteX30" fmla="*/ 4292918 w 6390322"/>
                <a:gd name="connsiteY30" fmla="*/ 421005 h 1262062"/>
                <a:gd name="connsiteX31" fmla="*/ 5212080 w 6390322"/>
                <a:gd name="connsiteY31" fmla="*/ 348615 h 1262062"/>
                <a:gd name="connsiteX32" fmla="*/ 5160645 w 6390322"/>
                <a:gd name="connsiteY32" fmla="*/ 758190 h 1262062"/>
                <a:gd name="connsiteX33" fmla="*/ 5072063 w 6390322"/>
                <a:gd name="connsiteY33" fmla="*/ 809625 h 1262062"/>
                <a:gd name="connsiteX34" fmla="*/ 5124450 w 6390322"/>
                <a:gd name="connsiteY34" fmla="*/ 950595 h 1262062"/>
                <a:gd name="connsiteX35" fmla="*/ 5281613 w 6390322"/>
                <a:gd name="connsiteY35" fmla="*/ 884872 h 1262062"/>
                <a:gd name="connsiteX36" fmla="*/ 5371148 w 6390322"/>
                <a:gd name="connsiteY36" fmla="*/ 670560 h 1262062"/>
                <a:gd name="connsiteX37" fmla="*/ 5384483 w 6390322"/>
                <a:gd name="connsiteY37" fmla="*/ 454342 h 1262062"/>
                <a:gd name="connsiteX38" fmla="*/ 5384483 w 6390322"/>
                <a:gd name="connsiteY38" fmla="*/ 421005 h 1262062"/>
                <a:gd name="connsiteX39" fmla="*/ 5534025 w 6390322"/>
                <a:gd name="connsiteY39" fmla="*/ 421005 h 1262062"/>
                <a:gd name="connsiteX40" fmla="*/ 5534025 w 6390322"/>
                <a:gd name="connsiteY40" fmla="*/ 937260 h 1262062"/>
                <a:gd name="connsiteX41" fmla="*/ 5724525 w 6390322"/>
                <a:gd name="connsiteY41" fmla="*/ 937260 h 1262062"/>
                <a:gd name="connsiteX42" fmla="*/ 5724525 w 6390322"/>
                <a:gd name="connsiteY42" fmla="*/ 270510 h 1262062"/>
                <a:gd name="connsiteX43" fmla="*/ 5213033 w 6390322"/>
                <a:gd name="connsiteY43" fmla="*/ 270510 h 1262062"/>
                <a:gd name="connsiteX44" fmla="*/ 5213033 w 6390322"/>
                <a:gd name="connsiteY44" fmla="*/ 348615 h 1262062"/>
                <a:gd name="connsiteX45" fmla="*/ 3056573 w 6390322"/>
                <a:gd name="connsiteY45" fmla="*/ 257175 h 1262062"/>
                <a:gd name="connsiteX46" fmla="*/ 2876550 w 6390322"/>
                <a:gd name="connsiteY46" fmla="*/ 331470 h 1262062"/>
                <a:gd name="connsiteX47" fmla="*/ 2855595 w 6390322"/>
                <a:gd name="connsiteY47" fmla="*/ 270510 h 1262062"/>
                <a:gd name="connsiteX48" fmla="*/ 2695575 w 6390322"/>
                <a:gd name="connsiteY48" fmla="*/ 270510 h 1262062"/>
                <a:gd name="connsiteX49" fmla="*/ 2695575 w 6390322"/>
                <a:gd name="connsiteY49" fmla="*/ 1262063 h 1262062"/>
                <a:gd name="connsiteX50" fmla="*/ 2886075 w 6390322"/>
                <a:gd name="connsiteY50" fmla="*/ 1203960 h 1262062"/>
                <a:gd name="connsiteX51" fmla="*/ 2886075 w 6390322"/>
                <a:gd name="connsiteY51" fmla="*/ 922972 h 1262062"/>
                <a:gd name="connsiteX52" fmla="*/ 3013710 w 6390322"/>
                <a:gd name="connsiteY52" fmla="*/ 950595 h 1262062"/>
                <a:gd name="connsiteX53" fmla="*/ 3328988 w 6390322"/>
                <a:gd name="connsiteY53" fmla="*/ 584835 h 1262062"/>
                <a:gd name="connsiteX54" fmla="*/ 3056573 w 6390322"/>
                <a:gd name="connsiteY54" fmla="*/ 257175 h 1262062"/>
                <a:gd name="connsiteX55" fmla="*/ 2967990 w 6390322"/>
                <a:gd name="connsiteY55" fmla="*/ 812483 h 1262062"/>
                <a:gd name="connsiteX56" fmla="*/ 2886075 w 6390322"/>
                <a:gd name="connsiteY56" fmla="*/ 785813 h 1262062"/>
                <a:gd name="connsiteX57" fmla="*/ 2886075 w 6390322"/>
                <a:gd name="connsiteY57" fmla="*/ 470535 h 1262062"/>
                <a:gd name="connsiteX58" fmla="*/ 3018473 w 6390322"/>
                <a:gd name="connsiteY58" fmla="*/ 395288 h 1262062"/>
                <a:gd name="connsiteX59" fmla="*/ 3140393 w 6390322"/>
                <a:gd name="connsiteY59" fmla="*/ 581978 h 1262062"/>
                <a:gd name="connsiteX60" fmla="*/ 2967990 w 6390322"/>
                <a:gd name="connsiteY60" fmla="*/ 812483 h 1262062"/>
                <a:gd name="connsiteX61" fmla="*/ 4774883 w 6390322"/>
                <a:gd name="connsiteY61" fmla="*/ 257175 h 1262062"/>
                <a:gd name="connsiteX62" fmla="*/ 4507230 w 6390322"/>
                <a:gd name="connsiteY62" fmla="*/ 330517 h 1262062"/>
                <a:gd name="connsiteX63" fmla="*/ 4564380 w 6390322"/>
                <a:gd name="connsiteY63" fmla="*/ 445770 h 1262062"/>
                <a:gd name="connsiteX64" fmla="*/ 4733925 w 6390322"/>
                <a:gd name="connsiteY64" fmla="*/ 401003 h 1262062"/>
                <a:gd name="connsiteX65" fmla="*/ 4858703 w 6390322"/>
                <a:gd name="connsiteY65" fmla="*/ 500063 h 1262062"/>
                <a:gd name="connsiteX66" fmla="*/ 4858703 w 6390322"/>
                <a:gd name="connsiteY66" fmla="*/ 511492 h 1262062"/>
                <a:gd name="connsiteX67" fmla="*/ 4743450 w 6390322"/>
                <a:gd name="connsiteY67" fmla="*/ 516255 h 1262062"/>
                <a:gd name="connsiteX68" fmla="*/ 4461510 w 6390322"/>
                <a:gd name="connsiteY68" fmla="*/ 735330 h 1262062"/>
                <a:gd name="connsiteX69" fmla="*/ 4683443 w 6390322"/>
                <a:gd name="connsiteY69" fmla="*/ 951547 h 1262062"/>
                <a:gd name="connsiteX70" fmla="*/ 4871085 w 6390322"/>
                <a:gd name="connsiteY70" fmla="*/ 880110 h 1262062"/>
                <a:gd name="connsiteX71" fmla="*/ 4900613 w 6390322"/>
                <a:gd name="connsiteY71" fmla="*/ 938213 h 1262062"/>
                <a:gd name="connsiteX72" fmla="*/ 5049203 w 6390322"/>
                <a:gd name="connsiteY72" fmla="*/ 938213 h 1262062"/>
                <a:gd name="connsiteX73" fmla="*/ 5049203 w 6390322"/>
                <a:gd name="connsiteY73" fmla="*/ 504825 h 1262062"/>
                <a:gd name="connsiteX74" fmla="*/ 4774883 w 6390322"/>
                <a:gd name="connsiteY74" fmla="*/ 257175 h 1262062"/>
                <a:gd name="connsiteX75" fmla="*/ 4859655 w 6390322"/>
                <a:gd name="connsiteY75" fmla="*/ 771525 h 1262062"/>
                <a:gd name="connsiteX76" fmla="*/ 4752975 w 6390322"/>
                <a:gd name="connsiteY76" fmla="*/ 802005 h 1262062"/>
                <a:gd name="connsiteX77" fmla="*/ 4652010 w 6390322"/>
                <a:gd name="connsiteY77" fmla="*/ 719138 h 1262062"/>
                <a:gd name="connsiteX78" fmla="*/ 4772978 w 6390322"/>
                <a:gd name="connsiteY78" fmla="*/ 638175 h 1262062"/>
                <a:gd name="connsiteX79" fmla="*/ 4859655 w 6390322"/>
                <a:gd name="connsiteY79" fmla="*/ 635318 h 1262062"/>
                <a:gd name="connsiteX80" fmla="*/ 4859655 w 6390322"/>
                <a:gd name="connsiteY80" fmla="*/ 771525 h 1262062"/>
                <a:gd name="connsiteX81" fmla="*/ 6093143 w 6390322"/>
                <a:gd name="connsiteY81" fmla="*/ 486728 h 1262062"/>
                <a:gd name="connsiteX82" fmla="*/ 5995035 w 6390322"/>
                <a:gd name="connsiteY82" fmla="*/ 486728 h 1262062"/>
                <a:gd name="connsiteX83" fmla="*/ 5995035 w 6390322"/>
                <a:gd name="connsiteY83" fmla="*/ 240983 h 1262062"/>
                <a:gd name="connsiteX84" fmla="*/ 5804535 w 6390322"/>
                <a:gd name="connsiteY84" fmla="*/ 292417 h 1262062"/>
                <a:gd name="connsiteX85" fmla="*/ 5804535 w 6390322"/>
                <a:gd name="connsiteY85" fmla="*/ 937260 h 1262062"/>
                <a:gd name="connsiteX86" fmla="*/ 6048375 w 6390322"/>
                <a:gd name="connsiteY86" fmla="*/ 937260 h 1262062"/>
                <a:gd name="connsiteX87" fmla="*/ 6390323 w 6390322"/>
                <a:gd name="connsiteY87" fmla="*/ 705803 h 1262062"/>
                <a:gd name="connsiteX88" fmla="*/ 6093143 w 6390322"/>
                <a:gd name="connsiteY88" fmla="*/ 486728 h 1262062"/>
                <a:gd name="connsiteX89" fmla="*/ 6061710 w 6390322"/>
                <a:gd name="connsiteY89" fmla="*/ 805815 h 1262062"/>
                <a:gd name="connsiteX90" fmla="*/ 5995988 w 6390322"/>
                <a:gd name="connsiteY90" fmla="*/ 805815 h 1262062"/>
                <a:gd name="connsiteX91" fmla="*/ 5995988 w 6390322"/>
                <a:gd name="connsiteY91" fmla="*/ 619125 h 1262062"/>
                <a:gd name="connsiteX92" fmla="*/ 6059805 w 6390322"/>
                <a:gd name="connsiteY92" fmla="*/ 619125 h 1262062"/>
                <a:gd name="connsiteX93" fmla="*/ 6200775 w 6390322"/>
                <a:gd name="connsiteY93" fmla="*/ 708660 h 1262062"/>
                <a:gd name="connsiteX94" fmla="*/ 6061710 w 6390322"/>
                <a:gd name="connsiteY94" fmla="*/ 805815 h 1262062"/>
                <a:gd name="connsiteX95" fmla="*/ 1842135 w 6390322"/>
                <a:gd name="connsiteY95" fmla="*/ 574358 h 1262062"/>
                <a:gd name="connsiteX96" fmla="*/ 1842135 w 6390322"/>
                <a:gd name="connsiteY96" fmla="*/ 568643 h 1262062"/>
                <a:gd name="connsiteX97" fmla="*/ 1955483 w 6390322"/>
                <a:gd name="connsiteY97" fmla="*/ 427672 h 1262062"/>
                <a:gd name="connsiteX98" fmla="*/ 1782128 w 6390322"/>
                <a:gd name="connsiteY98" fmla="*/ 274320 h 1262062"/>
                <a:gd name="connsiteX99" fmla="*/ 1665923 w 6390322"/>
                <a:gd name="connsiteY99" fmla="*/ 270510 h 1262062"/>
                <a:gd name="connsiteX100" fmla="*/ 1394460 w 6390322"/>
                <a:gd name="connsiteY100" fmla="*/ 270510 h 1262062"/>
                <a:gd name="connsiteX101" fmla="*/ 1394460 w 6390322"/>
                <a:gd name="connsiteY101" fmla="*/ 937260 h 1262062"/>
                <a:gd name="connsiteX102" fmla="*/ 1623060 w 6390322"/>
                <a:gd name="connsiteY102" fmla="*/ 937260 h 1262062"/>
                <a:gd name="connsiteX103" fmla="*/ 1715453 w 6390322"/>
                <a:gd name="connsiteY103" fmla="*/ 936308 h 1262062"/>
                <a:gd name="connsiteX104" fmla="*/ 1984058 w 6390322"/>
                <a:gd name="connsiteY104" fmla="*/ 732472 h 1262062"/>
                <a:gd name="connsiteX105" fmla="*/ 1842135 w 6390322"/>
                <a:gd name="connsiteY105" fmla="*/ 574358 h 1262062"/>
                <a:gd name="connsiteX106" fmla="*/ 1588770 w 6390322"/>
                <a:gd name="connsiteY106" fmla="*/ 397192 h 1262062"/>
                <a:gd name="connsiteX107" fmla="*/ 1666875 w 6390322"/>
                <a:gd name="connsiteY107" fmla="*/ 397192 h 1262062"/>
                <a:gd name="connsiteX108" fmla="*/ 1773555 w 6390322"/>
                <a:gd name="connsiteY108" fmla="*/ 461963 h 1262062"/>
                <a:gd name="connsiteX109" fmla="*/ 1646873 w 6390322"/>
                <a:gd name="connsiteY109" fmla="*/ 529590 h 1262062"/>
                <a:gd name="connsiteX110" fmla="*/ 1588770 w 6390322"/>
                <a:gd name="connsiteY110" fmla="*/ 529590 h 1262062"/>
                <a:gd name="connsiteX111" fmla="*/ 1588770 w 6390322"/>
                <a:gd name="connsiteY111" fmla="*/ 397192 h 1262062"/>
                <a:gd name="connsiteX112" fmla="*/ 1662113 w 6390322"/>
                <a:gd name="connsiteY112" fmla="*/ 810578 h 1262062"/>
                <a:gd name="connsiteX113" fmla="*/ 1584008 w 6390322"/>
                <a:gd name="connsiteY113" fmla="*/ 810578 h 1262062"/>
                <a:gd name="connsiteX114" fmla="*/ 1584008 w 6390322"/>
                <a:gd name="connsiteY114" fmla="*/ 646747 h 1262062"/>
                <a:gd name="connsiteX115" fmla="*/ 1652588 w 6390322"/>
                <a:gd name="connsiteY115" fmla="*/ 646747 h 1262062"/>
                <a:gd name="connsiteX116" fmla="*/ 1792605 w 6390322"/>
                <a:gd name="connsiteY116" fmla="*/ 727710 h 1262062"/>
                <a:gd name="connsiteX117" fmla="*/ 1662113 w 6390322"/>
                <a:gd name="connsiteY117" fmla="*/ 810578 h 1262062"/>
                <a:gd name="connsiteX118" fmla="*/ 1332548 w 6390322"/>
                <a:gd name="connsiteY118" fmla="*/ 598170 h 1262062"/>
                <a:gd name="connsiteX119" fmla="*/ 1023938 w 6390322"/>
                <a:gd name="connsiteY119" fmla="*/ 257175 h 1262062"/>
                <a:gd name="connsiteX120" fmla="*/ 712470 w 6390322"/>
                <a:gd name="connsiteY120" fmla="*/ 605790 h 1262062"/>
                <a:gd name="connsiteX121" fmla="*/ 1047750 w 6390322"/>
                <a:gd name="connsiteY121" fmla="*/ 950595 h 1262062"/>
                <a:gd name="connsiteX122" fmla="*/ 1310640 w 6390322"/>
                <a:gd name="connsiteY122" fmla="*/ 874395 h 1262062"/>
                <a:gd name="connsiteX123" fmla="*/ 1268730 w 6390322"/>
                <a:gd name="connsiteY123" fmla="*/ 754380 h 1262062"/>
                <a:gd name="connsiteX124" fmla="*/ 1080135 w 6390322"/>
                <a:gd name="connsiteY124" fmla="*/ 802005 h 1262062"/>
                <a:gd name="connsiteX125" fmla="*/ 902970 w 6390322"/>
                <a:gd name="connsiteY125" fmla="*/ 656272 h 1262062"/>
                <a:gd name="connsiteX126" fmla="*/ 1333500 w 6390322"/>
                <a:gd name="connsiteY126" fmla="*/ 656272 h 1262062"/>
                <a:gd name="connsiteX127" fmla="*/ 1333500 w 6390322"/>
                <a:gd name="connsiteY127" fmla="*/ 598170 h 1262062"/>
                <a:gd name="connsiteX128" fmla="*/ 898208 w 6390322"/>
                <a:gd name="connsiteY128" fmla="*/ 524828 h 1262062"/>
                <a:gd name="connsiteX129" fmla="*/ 1018223 w 6390322"/>
                <a:gd name="connsiteY129" fmla="*/ 395288 h 1262062"/>
                <a:gd name="connsiteX130" fmla="*/ 1138238 w 6390322"/>
                <a:gd name="connsiteY130" fmla="*/ 524828 h 1262062"/>
                <a:gd name="connsiteX131" fmla="*/ 898208 w 6390322"/>
                <a:gd name="connsiteY131" fmla="*/ 524828 h 1262062"/>
                <a:gd name="connsiteX132" fmla="*/ 2642235 w 6390322"/>
                <a:gd name="connsiteY132" fmla="*/ 598170 h 1262062"/>
                <a:gd name="connsiteX133" fmla="*/ 2333625 w 6390322"/>
                <a:gd name="connsiteY133" fmla="*/ 257175 h 1262062"/>
                <a:gd name="connsiteX134" fmla="*/ 2022158 w 6390322"/>
                <a:gd name="connsiteY134" fmla="*/ 605790 h 1262062"/>
                <a:gd name="connsiteX135" fmla="*/ 2357438 w 6390322"/>
                <a:gd name="connsiteY135" fmla="*/ 950595 h 1262062"/>
                <a:gd name="connsiteX136" fmla="*/ 2620328 w 6390322"/>
                <a:gd name="connsiteY136" fmla="*/ 874395 h 1262062"/>
                <a:gd name="connsiteX137" fmla="*/ 2578418 w 6390322"/>
                <a:gd name="connsiteY137" fmla="*/ 754380 h 1262062"/>
                <a:gd name="connsiteX138" fmla="*/ 2389823 w 6390322"/>
                <a:gd name="connsiteY138" fmla="*/ 802005 h 1262062"/>
                <a:gd name="connsiteX139" fmla="*/ 2212658 w 6390322"/>
                <a:gd name="connsiteY139" fmla="*/ 656272 h 1262062"/>
                <a:gd name="connsiteX140" fmla="*/ 2643188 w 6390322"/>
                <a:gd name="connsiteY140" fmla="*/ 656272 h 1262062"/>
                <a:gd name="connsiteX141" fmla="*/ 2643188 w 6390322"/>
                <a:gd name="connsiteY141" fmla="*/ 598170 h 1262062"/>
                <a:gd name="connsiteX142" fmla="*/ 2207895 w 6390322"/>
                <a:gd name="connsiteY142" fmla="*/ 524828 h 1262062"/>
                <a:gd name="connsiteX143" fmla="*/ 2327910 w 6390322"/>
                <a:gd name="connsiteY143" fmla="*/ 395288 h 1262062"/>
                <a:gd name="connsiteX144" fmla="*/ 2447925 w 6390322"/>
                <a:gd name="connsiteY144" fmla="*/ 524828 h 1262062"/>
                <a:gd name="connsiteX145" fmla="*/ 2207895 w 6390322"/>
                <a:gd name="connsiteY145" fmla="*/ 524828 h 1262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6390322" h="1262062">
                  <a:moveTo>
                    <a:pt x="446723" y="950595"/>
                  </a:moveTo>
                  <a:cubicBezTo>
                    <a:pt x="157163" y="950595"/>
                    <a:pt x="0" y="741997"/>
                    <a:pt x="0" y="480060"/>
                  </a:cubicBezTo>
                  <a:cubicBezTo>
                    <a:pt x="0" y="216217"/>
                    <a:pt x="184785" y="0"/>
                    <a:pt x="488633" y="0"/>
                  </a:cubicBezTo>
                  <a:cubicBezTo>
                    <a:pt x="569595" y="0"/>
                    <a:pt x="639128" y="10477"/>
                    <a:pt x="700088" y="41910"/>
                  </a:cubicBezTo>
                  <a:lnTo>
                    <a:pt x="700088" y="212408"/>
                  </a:lnTo>
                  <a:cubicBezTo>
                    <a:pt x="619125" y="164783"/>
                    <a:pt x="555308" y="155258"/>
                    <a:pt x="495300" y="155258"/>
                  </a:cubicBezTo>
                  <a:cubicBezTo>
                    <a:pt x="289560" y="155258"/>
                    <a:pt x="213360" y="306705"/>
                    <a:pt x="213360" y="466725"/>
                  </a:cubicBezTo>
                  <a:cubicBezTo>
                    <a:pt x="213360" y="644843"/>
                    <a:pt x="309563" y="785813"/>
                    <a:pt x="477203" y="785813"/>
                  </a:cubicBezTo>
                  <a:cubicBezTo>
                    <a:pt x="551498" y="785813"/>
                    <a:pt x="610553" y="764858"/>
                    <a:pt x="681990" y="726758"/>
                  </a:cubicBezTo>
                  <a:lnTo>
                    <a:pt x="733425" y="864870"/>
                  </a:lnTo>
                  <a:cubicBezTo>
                    <a:pt x="625793" y="933450"/>
                    <a:pt x="534353" y="950595"/>
                    <a:pt x="446723" y="950595"/>
                  </a:cubicBezTo>
                  <a:moveTo>
                    <a:pt x="3697605" y="950595"/>
                  </a:moveTo>
                  <a:cubicBezTo>
                    <a:pt x="3483293" y="950595"/>
                    <a:pt x="3373755" y="793433"/>
                    <a:pt x="3373755" y="605790"/>
                  </a:cubicBezTo>
                  <a:cubicBezTo>
                    <a:pt x="3373755" y="396240"/>
                    <a:pt x="3518535" y="257175"/>
                    <a:pt x="3712845" y="257175"/>
                  </a:cubicBezTo>
                  <a:cubicBezTo>
                    <a:pt x="3798570" y="257175"/>
                    <a:pt x="3843338" y="274320"/>
                    <a:pt x="3879533" y="295275"/>
                  </a:cubicBezTo>
                  <a:lnTo>
                    <a:pt x="3879533" y="445770"/>
                  </a:lnTo>
                  <a:cubicBezTo>
                    <a:pt x="3831908" y="411480"/>
                    <a:pt x="3793808" y="399097"/>
                    <a:pt x="3740468" y="399097"/>
                  </a:cubicBezTo>
                  <a:cubicBezTo>
                    <a:pt x="3630930" y="399097"/>
                    <a:pt x="3560445" y="480060"/>
                    <a:pt x="3560445" y="596265"/>
                  </a:cubicBezTo>
                  <a:cubicBezTo>
                    <a:pt x="3560445" y="700088"/>
                    <a:pt x="3614738" y="802005"/>
                    <a:pt x="3737610" y="802005"/>
                  </a:cubicBezTo>
                  <a:cubicBezTo>
                    <a:pt x="3771900" y="802005"/>
                    <a:pt x="3817620" y="786765"/>
                    <a:pt x="3866198" y="762000"/>
                  </a:cubicBezTo>
                  <a:lnTo>
                    <a:pt x="3911918" y="886778"/>
                  </a:lnTo>
                  <a:cubicBezTo>
                    <a:pt x="3857625" y="923925"/>
                    <a:pt x="3765233" y="950595"/>
                    <a:pt x="3697605" y="950595"/>
                  </a:cubicBezTo>
                  <a:moveTo>
                    <a:pt x="4292918" y="421005"/>
                  </a:moveTo>
                  <a:lnTo>
                    <a:pt x="4292918" y="937260"/>
                  </a:lnTo>
                  <a:lnTo>
                    <a:pt x="4102418" y="937260"/>
                  </a:lnTo>
                  <a:lnTo>
                    <a:pt x="4102418" y="421005"/>
                  </a:lnTo>
                  <a:lnTo>
                    <a:pt x="3917633" y="421005"/>
                  </a:lnTo>
                  <a:lnTo>
                    <a:pt x="3917633" y="270510"/>
                  </a:lnTo>
                  <a:lnTo>
                    <a:pt x="4501515" y="270510"/>
                  </a:lnTo>
                  <a:lnTo>
                    <a:pt x="4460558" y="421005"/>
                  </a:lnTo>
                  <a:lnTo>
                    <a:pt x="4292918" y="421005"/>
                  </a:lnTo>
                  <a:close/>
                  <a:moveTo>
                    <a:pt x="5212080" y="348615"/>
                  </a:moveTo>
                  <a:cubicBezTo>
                    <a:pt x="5212080" y="581025"/>
                    <a:pt x="5202555" y="701993"/>
                    <a:pt x="5160645" y="758190"/>
                  </a:cubicBezTo>
                  <a:cubicBezTo>
                    <a:pt x="5139690" y="785813"/>
                    <a:pt x="5106353" y="804863"/>
                    <a:pt x="5072063" y="809625"/>
                  </a:cubicBezTo>
                  <a:lnTo>
                    <a:pt x="5124450" y="950595"/>
                  </a:lnTo>
                  <a:cubicBezTo>
                    <a:pt x="5168265" y="949643"/>
                    <a:pt x="5234940" y="930593"/>
                    <a:pt x="5281613" y="884872"/>
                  </a:cubicBezTo>
                  <a:cubicBezTo>
                    <a:pt x="5342573" y="825818"/>
                    <a:pt x="5362575" y="750570"/>
                    <a:pt x="5371148" y="670560"/>
                  </a:cubicBezTo>
                  <a:cubicBezTo>
                    <a:pt x="5378768" y="602933"/>
                    <a:pt x="5384483" y="523875"/>
                    <a:pt x="5384483" y="454342"/>
                  </a:cubicBezTo>
                  <a:lnTo>
                    <a:pt x="5384483" y="421005"/>
                  </a:lnTo>
                  <a:lnTo>
                    <a:pt x="5534025" y="421005"/>
                  </a:lnTo>
                  <a:lnTo>
                    <a:pt x="5534025" y="937260"/>
                  </a:lnTo>
                  <a:lnTo>
                    <a:pt x="5724525" y="937260"/>
                  </a:lnTo>
                  <a:lnTo>
                    <a:pt x="5724525" y="270510"/>
                  </a:lnTo>
                  <a:lnTo>
                    <a:pt x="5213033" y="270510"/>
                  </a:lnTo>
                  <a:lnTo>
                    <a:pt x="5213033" y="348615"/>
                  </a:lnTo>
                  <a:close/>
                  <a:moveTo>
                    <a:pt x="3056573" y="257175"/>
                  </a:moveTo>
                  <a:cubicBezTo>
                    <a:pt x="2982278" y="257175"/>
                    <a:pt x="2926080" y="293370"/>
                    <a:pt x="2876550" y="331470"/>
                  </a:cubicBezTo>
                  <a:lnTo>
                    <a:pt x="2855595" y="270510"/>
                  </a:lnTo>
                  <a:lnTo>
                    <a:pt x="2695575" y="270510"/>
                  </a:lnTo>
                  <a:lnTo>
                    <a:pt x="2695575" y="1262063"/>
                  </a:lnTo>
                  <a:lnTo>
                    <a:pt x="2886075" y="1203960"/>
                  </a:lnTo>
                  <a:lnTo>
                    <a:pt x="2886075" y="922972"/>
                  </a:lnTo>
                  <a:cubicBezTo>
                    <a:pt x="2920365" y="941070"/>
                    <a:pt x="2965133" y="950595"/>
                    <a:pt x="3013710" y="950595"/>
                  </a:cubicBezTo>
                  <a:cubicBezTo>
                    <a:pt x="3210878" y="950595"/>
                    <a:pt x="3328988" y="782955"/>
                    <a:pt x="3328988" y="584835"/>
                  </a:cubicBezTo>
                  <a:cubicBezTo>
                    <a:pt x="3329940" y="373380"/>
                    <a:pt x="3209925" y="257175"/>
                    <a:pt x="3056573" y="257175"/>
                  </a:cubicBezTo>
                  <a:moveTo>
                    <a:pt x="2967990" y="812483"/>
                  </a:moveTo>
                  <a:cubicBezTo>
                    <a:pt x="2933700" y="812483"/>
                    <a:pt x="2907030" y="800100"/>
                    <a:pt x="2886075" y="785813"/>
                  </a:cubicBezTo>
                  <a:lnTo>
                    <a:pt x="2886075" y="470535"/>
                  </a:lnTo>
                  <a:cubicBezTo>
                    <a:pt x="2908935" y="436245"/>
                    <a:pt x="2967990" y="395288"/>
                    <a:pt x="3018473" y="395288"/>
                  </a:cubicBezTo>
                  <a:cubicBezTo>
                    <a:pt x="3094673" y="395288"/>
                    <a:pt x="3140393" y="443865"/>
                    <a:pt x="3140393" y="581978"/>
                  </a:cubicBezTo>
                  <a:cubicBezTo>
                    <a:pt x="3139440" y="695325"/>
                    <a:pt x="3097530" y="812483"/>
                    <a:pt x="2967990" y="812483"/>
                  </a:cubicBezTo>
                  <a:moveTo>
                    <a:pt x="4774883" y="257175"/>
                  </a:moveTo>
                  <a:cubicBezTo>
                    <a:pt x="4685348" y="257175"/>
                    <a:pt x="4597718" y="271463"/>
                    <a:pt x="4507230" y="330517"/>
                  </a:cubicBezTo>
                  <a:lnTo>
                    <a:pt x="4564380" y="445770"/>
                  </a:lnTo>
                  <a:cubicBezTo>
                    <a:pt x="4609148" y="420053"/>
                    <a:pt x="4667250" y="401003"/>
                    <a:pt x="4733925" y="401003"/>
                  </a:cubicBezTo>
                  <a:cubicBezTo>
                    <a:pt x="4799648" y="401003"/>
                    <a:pt x="4858703" y="430530"/>
                    <a:pt x="4858703" y="500063"/>
                  </a:cubicBezTo>
                  <a:lnTo>
                    <a:pt x="4858703" y="511492"/>
                  </a:lnTo>
                  <a:lnTo>
                    <a:pt x="4743450" y="516255"/>
                  </a:lnTo>
                  <a:cubicBezTo>
                    <a:pt x="4574858" y="521970"/>
                    <a:pt x="4461510" y="595313"/>
                    <a:pt x="4461510" y="735330"/>
                  </a:cubicBezTo>
                  <a:cubicBezTo>
                    <a:pt x="4461510" y="867728"/>
                    <a:pt x="4556760" y="951547"/>
                    <a:pt x="4683443" y="951547"/>
                  </a:cubicBezTo>
                  <a:cubicBezTo>
                    <a:pt x="4769168" y="951547"/>
                    <a:pt x="4828223" y="919163"/>
                    <a:pt x="4871085" y="880110"/>
                  </a:cubicBezTo>
                  <a:lnTo>
                    <a:pt x="4900613" y="938213"/>
                  </a:lnTo>
                  <a:lnTo>
                    <a:pt x="5049203" y="938213"/>
                  </a:lnTo>
                  <a:lnTo>
                    <a:pt x="5049203" y="504825"/>
                  </a:lnTo>
                  <a:cubicBezTo>
                    <a:pt x="5050155" y="328613"/>
                    <a:pt x="4952048" y="257175"/>
                    <a:pt x="4774883" y="257175"/>
                  </a:cubicBezTo>
                  <a:moveTo>
                    <a:pt x="4859655" y="771525"/>
                  </a:moveTo>
                  <a:cubicBezTo>
                    <a:pt x="4841558" y="785813"/>
                    <a:pt x="4803458" y="802005"/>
                    <a:pt x="4752975" y="802005"/>
                  </a:cubicBezTo>
                  <a:cubicBezTo>
                    <a:pt x="4688205" y="802005"/>
                    <a:pt x="4652010" y="769620"/>
                    <a:pt x="4652010" y="719138"/>
                  </a:cubicBezTo>
                  <a:cubicBezTo>
                    <a:pt x="4652010" y="668655"/>
                    <a:pt x="4691063" y="640080"/>
                    <a:pt x="4772978" y="638175"/>
                  </a:cubicBezTo>
                  <a:lnTo>
                    <a:pt x="4859655" y="635318"/>
                  </a:lnTo>
                  <a:lnTo>
                    <a:pt x="4859655" y="771525"/>
                  </a:lnTo>
                  <a:close/>
                  <a:moveTo>
                    <a:pt x="6093143" y="486728"/>
                  </a:moveTo>
                  <a:lnTo>
                    <a:pt x="5995035" y="486728"/>
                  </a:lnTo>
                  <a:lnTo>
                    <a:pt x="5995035" y="240983"/>
                  </a:lnTo>
                  <a:lnTo>
                    <a:pt x="5804535" y="292417"/>
                  </a:lnTo>
                  <a:lnTo>
                    <a:pt x="5804535" y="937260"/>
                  </a:lnTo>
                  <a:lnTo>
                    <a:pt x="6048375" y="937260"/>
                  </a:lnTo>
                  <a:cubicBezTo>
                    <a:pt x="6225540" y="937260"/>
                    <a:pt x="6390323" y="889635"/>
                    <a:pt x="6390323" y="705803"/>
                  </a:cubicBezTo>
                  <a:cubicBezTo>
                    <a:pt x="6390323" y="550545"/>
                    <a:pt x="6256973" y="486728"/>
                    <a:pt x="6093143" y="486728"/>
                  </a:cubicBezTo>
                  <a:moveTo>
                    <a:pt x="6061710" y="805815"/>
                  </a:moveTo>
                  <a:lnTo>
                    <a:pt x="5995988" y="805815"/>
                  </a:lnTo>
                  <a:lnTo>
                    <a:pt x="5995988" y="619125"/>
                  </a:lnTo>
                  <a:lnTo>
                    <a:pt x="6059805" y="619125"/>
                  </a:lnTo>
                  <a:cubicBezTo>
                    <a:pt x="6127433" y="619125"/>
                    <a:pt x="6200775" y="629603"/>
                    <a:pt x="6200775" y="708660"/>
                  </a:cubicBezTo>
                  <a:cubicBezTo>
                    <a:pt x="6200775" y="786765"/>
                    <a:pt x="6136958" y="805815"/>
                    <a:pt x="6061710" y="805815"/>
                  </a:cubicBezTo>
                  <a:moveTo>
                    <a:pt x="1842135" y="574358"/>
                  </a:moveTo>
                  <a:lnTo>
                    <a:pt x="1842135" y="568643"/>
                  </a:lnTo>
                  <a:cubicBezTo>
                    <a:pt x="1904048" y="555308"/>
                    <a:pt x="1955483" y="514350"/>
                    <a:pt x="1955483" y="427672"/>
                  </a:cubicBezTo>
                  <a:cubicBezTo>
                    <a:pt x="1955483" y="323850"/>
                    <a:pt x="1867853" y="285750"/>
                    <a:pt x="1782128" y="274320"/>
                  </a:cubicBezTo>
                  <a:cubicBezTo>
                    <a:pt x="1755458" y="270510"/>
                    <a:pt x="1698308" y="270510"/>
                    <a:pt x="1665923" y="270510"/>
                  </a:cubicBezTo>
                  <a:lnTo>
                    <a:pt x="1394460" y="270510"/>
                  </a:lnTo>
                  <a:lnTo>
                    <a:pt x="1394460" y="937260"/>
                  </a:lnTo>
                  <a:lnTo>
                    <a:pt x="1623060" y="937260"/>
                  </a:lnTo>
                  <a:cubicBezTo>
                    <a:pt x="1647825" y="937260"/>
                    <a:pt x="1685925" y="937260"/>
                    <a:pt x="1715453" y="936308"/>
                  </a:cubicBezTo>
                  <a:cubicBezTo>
                    <a:pt x="1835468" y="930593"/>
                    <a:pt x="1984058" y="887730"/>
                    <a:pt x="1984058" y="732472"/>
                  </a:cubicBezTo>
                  <a:cubicBezTo>
                    <a:pt x="1983105" y="637222"/>
                    <a:pt x="1931670" y="589597"/>
                    <a:pt x="1842135" y="574358"/>
                  </a:cubicBezTo>
                  <a:moveTo>
                    <a:pt x="1588770" y="397192"/>
                  </a:moveTo>
                  <a:lnTo>
                    <a:pt x="1666875" y="397192"/>
                  </a:lnTo>
                  <a:cubicBezTo>
                    <a:pt x="1744980" y="397192"/>
                    <a:pt x="1773555" y="421005"/>
                    <a:pt x="1773555" y="461963"/>
                  </a:cubicBezTo>
                  <a:cubicBezTo>
                    <a:pt x="1773555" y="513397"/>
                    <a:pt x="1725930" y="529590"/>
                    <a:pt x="1646873" y="529590"/>
                  </a:cubicBezTo>
                  <a:lnTo>
                    <a:pt x="1588770" y="529590"/>
                  </a:lnTo>
                  <a:lnTo>
                    <a:pt x="1588770" y="397192"/>
                  </a:lnTo>
                  <a:close/>
                  <a:moveTo>
                    <a:pt x="1662113" y="810578"/>
                  </a:moveTo>
                  <a:lnTo>
                    <a:pt x="1584008" y="810578"/>
                  </a:lnTo>
                  <a:lnTo>
                    <a:pt x="1584008" y="646747"/>
                  </a:lnTo>
                  <a:lnTo>
                    <a:pt x="1652588" y="646747"/>
                  </a:lnTo>
                  <a:cubicBezTo>
                    <a:pt x="1744028" y="646747"/>
                    <a:pt x="1792605" y="667703"/>
                    <a:pt x="1792605" y="727710"/>
                  </a:cubicBezTo>
                  <a:cubicBezTo>
                    <a:pt x="1793558" y="790575"/>
                    <a:pt x="1728788" y="810578"/>
                    <a:pt x="1662113" y="810578"/>
                  </a:cubicBezTo>
                  <a:moveTo>
                    <a:pt x="1332548" y="598170"/>
                  </a:moveTo>
                  <a:cubicBezTo>
                    <a:pt x="1332548" y="392430"/>
                    <a:pt x="1205865" y="257175"/>
                    <a:pt x="1023938" y="257175"/>
                  </a:cubicBezTo>
                  <a:cubicBezTo>
                    <a:pt x="824865" y="257175"/>
                    <a:pt x="712470" y="418147"/>
                    <a:pt x="712470" y="605790"/>
                  </a:cubicBezTo>
                  <a:cubicBezTo>
                    <a:pt x="712470" y="781050"/>
                    <a:pt x="810578" y="950595"/>
                    <a:pt x="1047750" y="950595"/>
                  </a:cubicBezTo>
                  <a:cubicBezTo>
                    <a:pt x="1127760" y="950595"/>
                    <a:pt x="1218248" y="932497"/>
                    <a:pt x="1310640" y="874395"/>
                  </a:cubicBezTo>
                  <a:lnTo>
                    <a:pt x="1268730" y="754380"/>
                  </a:lnTo>
                  <a:cubicBezTo>
                    <a:pt x="1193483" y="790575"/>
                    <a:pt x="1144905" y="802005"/>
                    <a:pt x="1080135" y="802005"/>
                  </a:cubicBezTo>
                  <a:cubicBezTo>
                    <a:pt x="991553" y="802005"/>
                    <a:pt x="906780" y="746760"/>
                    <a:pt x="902970" y="656272"/>
                  </a:cubicBezTo>
                  <a:lnTo>
                    <a:pt x="1333500" y="656272"/>
                  </a:lnTo>
                  <a:lnTo>
                    <a:pt x="1333500" y="598170"/>
                  </a:lnTo>
                  <a:close/>
                  <a:moveTo>
                    <a:pt x="898208" y="524828"/>
                  </a:moveTo>
                  <a:cubicBezTo>
                    <a:pt x="898208" y="463867"/>
                    <a:pt x="942023" y="395288"/>
                    <a:pt x="1018223" y="395288"/>
                  </a:cubicBezTo>
                  <a:cubicBezTo>
                    <a:pt x="1099185" y="395288"/>
                    <a:pt x="1134428" y="461010"/>
                    <a:pt x="1138238" y="524828"/>
                  </a:cubicBezTo>
                  <a:lnTo>
                    <a:pt x="898208" y="524828"/>
                  </a:lnTo>
                  <a:close/>
                  <a:moveTo>
                    <a:pt x="2642235" y="598170"/>
                  </a:moveTo>
                  <a:cubicBezTo>
                    <a:pt x="2642235" y="392430"/>
                    <a:pt x="2515553" y="257175"/>
                    <a:pt x="2333625" y="257175"/>
                  </a:cubicBezTo>
                  <a:cubicBezTo>
                    <a:pt x="2134553" y="257175"/>
                    <a:pt x="2022158" y="418147"/>
                    <a:pt x="2022158" y="605790"/>
                  </a:cubicBezTo>
                  <a:cubicBezTo>
                    <a:pt x="2022158" y="781050"/>
                    <a:pt x="2120265" y="950595"/>
                    <a:pt x="2357438" y="950595"/>
                  </a:cubicBezTo>
                  <a:cubicBezTo>
                    <a:pt x="2438400" y="950595"/>
                    <a:pt x="2527935" y="932497"/>
                    <a:pt x="2620328" y="874395"/>
                  </a:cubicBezTo>
                  <a:lnTo>
                    <a:pt x="2578418" y="754380"/>
                  </a:lnTo>
                  <a:cubicBezTo>
                    <a:pt x="2503170" y="790575"/>
                    <a:pt x="2454593" y="802005"/>
                    <a:pt x="2389823" y="802005"/>
                  </a:cubicBezTo>
                  <a:cubicBezTo>
                    <a:pt x="2301240" y="802005"/>
                    <a:pt x="2217420" y="746760"/>
                    <a:pt x="2212658" y="656272"/>
                  </a:cubicBezTo>
                  <a:lnTo>
                    <a:pt x="2643188" y="656272"/>
                  </a:lnTo>
                  <a:lnTo>
                    <a:pt x="2643188" y="598170"/>
                  </a:lnTo>
                  <a:close/>
                  <a:moveTo>
                    <a:pt x="2207895" y="524828"/>
                  </a:moveTo>
                  <a:cubicBezTo>
                    <a:pt x="2207895" y="463867"/>
                    <a:pt x="2251710" y="395288"/>
                    <a:pt x="2327910" y="395288"/>
                  </a:cubicBezTo>
                  <a:cubicBezTo>
                    <a:pt x="2408873" y="395288"/>
                    <a:pt x="2444115" y="461010"/>
                    <a:pt x="2447925" y="524828"/>
                  </a:cubicBezTo>
                  <a:lnTo>
                    <a:pt x="2207895" y="5248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xmlns="" id="{DC722773-69CD-4E93-BFEC-1B27CDCA6A78}"/>
                </a:ext>
              </a:extLst>
            </p:cNvPr>
            <p:cNvSpPr/>
            <p:nvPr/>
          </p:nvSpPr>
          <p:spPr>
            <a:xfrm>
              <a:off x="8545167" y="2366100"/>
              <a:ext cx="952923" cy="954567"/>
            </a:xfrm>
            <a:custGeom>
              <a:avLst/>
              <a:gdLst>
                <a:gd name="connsiteX0" fmla="*/ 875057 w 952923"/>
                <a:gd name="connsiteY0" fmla="*/ 657134 h 954567"/>
                <a:gd name="connsiteX1" fmla="*/ 841719 w 952923"/>
                <a:gd name="connsiteY1" fmla="*/ 674279 h 954567"/>
                <a:gd name="connsiteX2" fmla="*/ 715989 w 952923"/>
                <a:gd name="connsiteY2" fmla="*/ 658086 h 954567"/>
                <a:gd name="connsiteX3" fmla="*/ 622644 w 952923"/>
                <a:gd name="connsiteY3" fmla="*/ 609509 h 954567"/>
                <a:gd name="connsiteX4" fmla="*/ 669317 w 952923"/>
                <a:gd name="connsiteY4" fmla="*/ 467586 h 954567"/>
                <a:gd name="connsiteX5" fmla="*/ 702655 w 952923"/>
                <a:gd name="connsiteY5" fmla="*/ 251369 h 954567"/>
                <a:gd name="connsiteX6" fmla="*/ 697892 w 952923"/>
                <a:gd name="connsiteY6" fmla="*/ 143736 h 954567"/>
                <a:gd name="connsiteX7" fmla="*/ 649314 w 952923"/>
                <a:gd name="connsiteY7" fmla="*/ 26579 h 954567"/>
                <a:gd name="connsiteX8" fmla="*/ 615977 w 952923"/>
                <a:gd name="connsiteY8" fmla="*/ 5624 h 954567"/>
                <a:gd name="connsiteX9" fmla="*/ 775044 w 952923"/>
                <a:gd name="connsiteY9" fmla="*/ 1814 h 954567"/>
                <a:gd name="connsiteX10" fmla="*/ 902680 w 952923"/>
                <a:gd name="connsiteY10" fmla="*/ 46581 h 954567"/>
                <a:gd name="connsiteX11" fmla="*/ 949352 w 952923"/>
                <a:gd name="connsiteY11" fmla="*/ 174216 h 954567"/>
                <a:gd name="connsiteX12" fmla="*/ 949352 w 952923"/>
                <a:gd name="connsiteY12" fmla="*/ 333284 h 954567"/>
                <a:gd name="connsiteX13" fmla="*/ 913157 w 952923"/>
                <a:gd name="connsiteY13" fmla="*/ 530451 h 954567"/>
                <a:gd name="connsiteX14" fmla="*/ 913157 w 952923"/>
                <a:gd name="connsiteY14" fmla="*/ 530451 h 954567"/>
                <a:gd name="connsiteX15" fmla="*/ 875057 w 952923"/>
                <a:gd name="connsiteY15" fmla="*/ 657134 h 954567"/>
                <a:gd name="connsiteX16" fmla="*/ 155919 w 952923"/>
                <a:gd name="connsiteY16" fmla="*/ 620939 h 954567"/>
                <a:gd name="connsiteX17" fmla="*/ 157825 w 952923"/>
                <a:gd name="connsiteY17" fmla="*/ 583791 h 954567"/>
                <a:gd name="connsiteX18" fmla="*/ 234977 w 952923"/>
                <a:gd name="connsiteY18" fmla="*/ 482826 h 954567"/>
                <a:gd name="connsiteX19" fmla="*/ 323559 w 952923"/>
                <a:gd name="connsiteY19" fmla="*/ 425676 h 954567"/>
                <a:gd name="connsiteX20" fmla="*/ 422619 w 952923"/>
                <a:gd name="connsiteY20" fmla="*/ 537119 h 954567"/>
                <a:gd name="connsiteX21" fmla="*/ 594069 w 952923"/>
                <a:gd name="connsiteY21" fmla="*/ 674279 h 954567"/>
                <a:gd name="connsiteX22" fmla="*/ 689319 w 952923"/>
                <a:gd name="connsiteY22" fmla="*/ 723809 h 954567"/>
                <a:gd name="connsiteX23" fmla="*/ 815050 w 952923"/>
                <a:gd name="connsiteY23" fmla="*/ 740001 h 954567"/>
                <a:gd name="connsiteX24" fmla="*/ 849339 w 952923"/>
                <a:gd name="connsiteY24" fmla="*/ 721904 h 954567"/>
                <a:gd name="connsiteX25" fmla="*/ 773139 w 952923"/>
                <a:gd name="connsiteY25" fmla="*/ 861921 h 954567"/>
                <a:gd name="connsiteX26" fmla="*/ 670269 w 952923"/>
                <a:gd name="connsiteY26" fmla="*/ 950504 h 954567"/>
                <a:gd name="connsiteX27" fmla="*/ 536919 w 952923"/>
                <a:gd name="connsiteY27" fmla="*/ 927644 h 954567"/>
                <a:gd name="connsiteX28" fmla="*/ 398807 w 952923"/>
                <a:gd name="connsiteY28" fmla="*/ 847634 h 954567"/>
                <a:gd name="connsiteX29" fmla="*/ 246407 w 952923"/>
                <a:gd name="connsiteY29" fmla="*/ 718094 h 954567"/>
                <a:gd name="connsiteX30" fmla="*/ 246407 w 952923"/>
                <a:gd name="connsiteY30" fmla="*/ 718094 h 954567"/>
                <a:gd name="connsiteX31" fmla="*/ 155919 w 952923"/>
                <a:gd name="connsiteY31" fmla="*/ 620939 h 954567"/>
                <a:gd name="connsiteX32" fmla="*/ 546444 w 952923"/>
                <a:gd name="connsiteY32" fmla="*/ 16101 h 954567"/>
                <a:gd name="connsiteX33" fmla="*/ 577877 w 952923"/>
                <a:gd name="connsiteY33" fmla="*/ 36104 h 954567"/>
                <a:gd name="connsiteX34" fmla="*/ 626455 w 952923"/>
                <a:gd name="connsiteY34" fmla="*/ 153261 h 954567"/>
                <a:gd name="connsiteX35" fmla="*/ 631217 w 952923"/>
                <a:gd name="connsiteY35" fmla="*/ 258036 h 954567"/>
                <a:gd name="connsiteX36" fmla="*/ 485484 w 952923"/>
                <a:gd name="connsiteY36" fmla="*/ 288516 h 954567"/>
                <a:gd name="connsiteX37" fmla="*/ 280697 w 952923"/>
                <a:gd name="connsiteY37" fmla="*/ 367574 h 954567"/>
                <a:gd name="connsiteX38" fmla="*/ 190209 w 952923"/>
                <a:gd name="connsiteY38" fmla="*/ 425676 h 954567"/>
                <a:gd name="connsiteX39" fmla="*/ 113057 w 952923"/>
                <a:gd name="connsiteY39" fmla="*/ 526641 h 954567"/>
                <a:gd name="connsiteX40" fmla="*/ 111152 w 952923"/>
                <a:gd name="connsiteY40" fmla="*/ 565694 h 954567"/>
                <a:gd name="connsiteX41" fmla="*/ 28284 w 952923"/>
                <a:gd name="connsiteY41" fmla="*/ 429486 h 954567"/>
                <a:gd name="connsiteX42" fmla="*/ 3519 w 952923"/>
                <a:gd name="connsiteY42" fmla="*/ 296136 h 954567"/>
                <a:gd name="connsiteX43" fmla="*/ 90197 w 952923"/>
                <a:gd name="connsiteY43" fmla="*/ 191361 h 954567"/>
                <a:gd name="connsiteX44" fmla="*/ 228309 w 952923"/>
                <a:gd name="connsiteY44" fmla="*/ 112304 h 954567"/>
                <a:gd name="connsiteX45" fmla="*/ 416905 w 952923"/>
                <a:gd name="connsiteY45" fmla="*/ 44676 h 954567"/>
                <a:gd name="connsiteX46" fmla="*/ 416905 w 952923"/>
                <a:gd name="connsiteY46" fmla="*/ 44676 h 954567"/>
                <a:gd name="connsiteX47" fmla="*/ 546444 w 952923"/>
                <a:gd name="connsiteY47" fmla="*/ 16101 h 95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52923" h="954567">
                  <a:moveTo>
                    <a:pt x="875057" y="657134"/>
                  </a:moveTo>
                  <a:cubicBezTo>
                    <a:pt x="864580" y="664754"/>
                    <a:pt x="853150" y="670469"/>
                    <a:pt x="841719" y="674279"/>
                  </a:cubicBezTo>
                  <a:cubicBezTo>
                    <a:pt x="803619" y="685709"/>
                    <a:pt x="757900" y="675231"/>
                    <a:pt x="715989" y="658086"/>
                  </a:cubicBezTo>
                  <a:cubicBezTo>
                    <a:pt x="686462" y="645704"/>
                    <a:pt x="655030" y="629511"/>
                    <a:pt x="622644" y="609509"/>
                  </a:cubicBezTo>
                  <a:cubicBezTo>
                    <a:pt x="639789" y="567599"/>
                    <a:pt x="655982" y="519974"/>
                    <a:pt x="669317" y="467586"/>
                  </a:cubicBezTo>
                  <a:cubicBezTo>
                    <a:pt x="690272" y="385671"/>
                    <a:pt x="700750" y="314234"/>
                    <a:pt x="702655" y="251369"/>
                  </a:cubicBezTo>
                  <a:cubicBezTo>
                    <a:pt x="703607" y="212316"/>
                    <a:pt x="701702" y="177074"/>
                    <a:pt x="697892" y="143736"/>
                  </a:cubicBezTo>
                  <a:cubicBezTo>
                    <a:pt x="692177" y="98969"/>
                    <a:pt x="677889" y="53249"/>
                    <a:pt x="649314" y="26579"/>
                  </a:cubicBezTo>
                  <a:cubicBezTo>
                    <a:pt x="639789" y="18006"/>
                    <a:pt x="629312" y="11339"/>
                    <a:pt x="615977" y="5624"/>
                  </a:cubicBezTo>
                  <a:cubicBezTo>
                    <a:pt x="675032" y="-1044"/>
                    <a:pt x="728372" y="-1044"/>
                    <a:pt x="775044" y="1814"/>
                  </a:cubicBezTo>
                  <a:cubicBezTo>
                    <a:pt x="824575" y="5624"/>
                    <a:pt x="874105" y="18006"/>
                    <a:pt x="902680" y="46581"/>
                  </a:cubicBezTo>
                  <a:cubicBezTo>
                    <a:pt x="932207" y="75156"/>
                    <a:pt x="944589" y="124686"/>
                    <a:pt x="949352" y="174216"/>
                  </a:cubicBezTo>
                  <a:cubicBezTo>
                    <a:pt x="954114" y="220889"/>
                    <a:pt x="954114" y="274229"/>
                    <a:pt x="949352" y="333284"/>
                  </a:cubicBezTo>
                  <a:cubicBezTo>
                    <a:pt x="943637" y="392339"/>
                    <a:pt x="932207" y="458061"/>
                    <a:pt x="913157" y="530451"/>
                  </a:cubicBezTo>
                  <a:lnTo>
                    <a:pt x="913157" y="530451"/>
                  </a:lnTo>
                  <a:cubicBezTo>
                    <a:pt x="901727" y="576171"/>
                    <a:pt x="888392" y="619986"/>
                    <a:pt x="875057" y="657134"/>
                  </a:cubicBezTo>
                  <a:moveTo>
                    <a:pt x="155919" y="620939"/>
                  </a:moveTo>
                  <a:cubicBezTo>
                    <a:pt x="154967" y="607604"/>
                    <a:pt x="154967" y="595221"/>
                    <a:pt x="157825" y="583791"/>
                  </a:cubicBezTo>
                  <a:cubicBezTo>
                    <a:pt x="166397" y="545691"/>
                    <a:pt x="198782" y="510449"/>
                    <a:pt x="234977" y="482826"/>
                  </a:cubicBezTo>
                  <a:cubicBezTo>
                    <a:pt x="260694" y="462824"/>
                    <a:pt x="290222" y="443774"/>
                    <a:pt x="323559" y="425676"/>
                  </a:cubicBezTo>
                  <a:cubicBezTo>
                    <a:pt x="351182" y="460919"/>
                    <a:pt x="384519" y="499019"/>
                    <a:pt x="422619" y="537119"/>
                  </a:cubicBezTo>
                  <a:cubicBezTo>
                    <a:pt x="482627" y="596174"/>
                    <a:pt x="539777" y="640941"/>
                    <a:pt x="594069" y="674279"/>
                  </a:cubicBezTo>
                  <a:cubicBezTo>
                    <a:pt x="627407" y="695234"/>
                    <a:pt x="658839" y="711426"/>
                    <a:pt x="689319" y="723809"/>
                  </a:cubicBezTo>
                  <a:cubicBezTo>
                    <a:pt x="731230" y="740954"/>
                    <a:pt x="776950" y="751431"/>
                    <a:pt x="815050" y="740001"/>
                  </a:cubicBezTo>
                  <a:cubicBezTo>
                    <a:pt x="826480" y="736191"/>
                    <a:pt x="838862" y="729524"/>
                    <a:pt x="849339" y="721904"/>
                  </a:cubicBezTo>
                  <a:cubicBezTo>
                    <a:pt x="825527" y="777149"/>
                    <a:pt x="798857" y="822869"/>
                    <a:pt x="773139" y="861921"/>
                  </a:cubicBezTo>
                  <a:cubicBezTo>
                    <a:pt x="744564" y="901926"/>
                    <a:pt x="709322" y="939074"/>
                    <a:pt x="670269" y="950504"/>
                  </a:cubicBezTo>
                  <a:cubicBezTo>
                    <a:pt x="631217" y="961934"/>
                    <a:pt x="581687" y="947646"/>
                    <a:pt x="536919" y="927644"/>
                  </a:cubicBezTo>
                  <a:cubicBezTo>
                    <a:pt x="494057" y="908594"/>
                    <a:pt x="448337" y="881924"/>
                    <a:pt x="398807" y="847634"/>
                  </a:cubicBezTo>
                  <a:cubicBezTo>
                    <a:pt x="350230" y="813344"/>
                    <a:pt x="299747" y="770481"/>
                    <a:pt x="246407" y="718094"/>
                  </a:cubicBezTo>
                  <a:lnTo>
                    <a:pt x="246407" y="718094"/>
                  </a:lnTo>
                  <a:cubicBezTo>
                    <a:pt x="212117" y="684756"/>
                    <a:pt x="181637" y="651419"/>
                    <a:pt x="155919" y="620939"/>
                  </a:cubicBezTo>
                  <a:moveTo>
                    <a:pt x="546444" y="16101"/>
                  </a:moveTo>
                  <a:cubicBezTo>
                    <a:pt x="558827" y="21816"/>
                    <a:pt x="569305" y="28484"/>
                    <a:pt x="577877" y="36104"/>
                  </a:cubicBezTo>
                  <a:cubicBezTo>
                    <a:pt x="607405" y="62774"/>
                    <a:pt x="620739" y="108494"/>
                    <a:pt x="626455" y="153261"/>
                  </a:cubicBezTo>
                  <a:cubicBezTo>
                    <a:pt x="630264" y="184694"/>
                    <a:pt x="632169" y="219936"/>
                    <a:pt x="631217" y="258036"/>
                  </a:cubicBezTo>
                  <a:cubicBezTo>
                    <a:pt x="586450" y="263751"/>
                    <a:pt x="537872" y="274229"/>
                    <a:pt x="485484" y="288516"/>
                  </a:cubicBezTo>
                  <a:cubicBezTo>
                    <a:pt x="404522" y="311376"/>
                    <a:pt x="336894" y="338046"/>
                    <a:pt x="280697" y="367574"/>
                  </a:cubicBezTo>
                  <a:cubicBezTo>
                    <a:pt x="246407" y="385671"/>
                    <a:pt x="215927" y="405674"/>
                    <a:pt x="190209" y="425676"/>
                  </a:cubicBezTo>
                  <a:cubicBezTo>
                    <a:pt x="154967" y="453299"/>
                    <a:pt x="121630" y="487589"/>
                    <a:pt x="113057" y="526641"/>
                  </a:cubicBezTo>
                  <a:cubicBezTo>
                    <a:pt x="110200" y="539024"/>
                    <a:pt x="110200" y="552359"/>
                    <a:pt x="111152" y="565694"/>
                  </a:cubicBezTo>
                  <a:cubicBezTo>
                    <a:pt x="75909" y="517116"/>
                    <a:pt x="49239" y="471396"/>
                    <a:pt x="28284" y="429486"/>
                  </a:cubicBezTo>
                  <a:cubicBezTo>
                    <a:pt x="7330" y="384719"/>
                    <a:pt x="-6958" y="335189"/>
                    <a:pt x="3519" y="296136"/>
                  </a:cubicBezTo>
                  <a:cubicBezTo>
                    <a:pt x="13997" y="256131"/>
                    <a:pt x="50192" y="220889"/>
                    <a:pt x="90197" y="191361"/>
                  </a:cubicBezTo>
                  <a:cubicBezTo>
                    <a:pt x="128297" y="163739"/>
                    <a:pt x="174017" y="137069"/>
                    <a:pt x="228309" y="112304"/>
                  </a:cubicBezTo>
                  <a:cubicBezTo>
                    <a:pt x="282602" y="87539"/>
                    <a:pt x="344514" y="64679"/>
                    <a:pt x="416905" y="44676"/>
                  </a:cubicBezTo>
                  <a:lnTo>
                    <a:pt x="416905" y="44676"/>
                  </a:lnTo>
                  <a:cubicBezTo>
                    <a:pt x="462625" y="33246"/>
                    <a:pt x="506439" y="23721"/>
                    <a:pt x="546444" y="1610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xmlns="" id="{DB8C6F4E-80AE-4CB3-82F3-E0629F85E98A}"/>
              </a:ext>
            </a:extLst>
          </p:cNvPr>
          <p:cNvSpPr/>
          <p:nvPr userDrawn="1"/>
        </p:nvSpPr>
        <p:spPr>
          <a:xfrm>
            <a:off x="11683685" y="942401"/>
            <a:ext cx="508315" cy="508315"/>
          </a:xfrm>
          <a:custGeom>
            <a:avLst/>
            <a:gdLst>
              <a:gd name="connsiteX0" fmla="*/ 508315 w 508315"/>
              <a:gd name="connsiteY0" fmla="*/ 0 h 508315"/>
              <a:gd name="connsiteX1" fmla="*/ 508315 w 508315"/>
              <a:gd name="connsiteY1" fmla="*/ 508315 h 508315"/>
              <a:gd name="connsiteX2" fmla="*/ 0 w 508315"/>
              <a:gd name="connsiteY2" fmla="*/ 508315 h 508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8315" h="508315">
                <a:moveTo>
                  <a:pt x="508315" y="0"/>
                </a:moveTo>
                <a:lnTo>
                  <a:pt x="508315" y="508315"/>
                </a:lnTo>
                <a:lnTo>
                  <a:pt x="0" y="508315"/>
                </a:lnTo>
                <a:close/>
              </a:path>
            </a:pathLst>
          </a:custGeom>
          <a:solidFill>
            <a:srgbClr val="002F6E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Полилиния: фигура 2">
            <a:extLst>
              <a:ext uri="{FF2B5EF4-FFF2-40B4-BE49-F238E27FC236}">
                <a16:creationId xmlns:a16="http://schemas.microsoft.com/office/drawing/2014/main" xmlns="" id="{CB3A444A-E5F0-4FFD-9DC1-CD7FB326DAB6}"/>
              </a:ext>
            </a:extLst>
          </p:cNvPr>
          <p:cNvSpPr/>
          <p:nvPr userDrawn="1"/>
        </p:nvSpPr>
        <p:spPr>
          <a:xfrm>
            <a:off x="10317983" y="1"/>
            <a:ext cx="1874017" cy="1450715"/>
          </a:xfrm>
          <a:custGeom>
            <a:avLst/>
            <a:gdLst>
              <a:gd name="connsiteX0" fmla="*/ 1450715 w 1874017"/>
              <a:gd name="connsiteY0" fmla="*/ 0 h 1450715"/>
              <a:gd name="connsiteX1" fmla="*/ 1874017 w 1874017"/>
              <a:gd name="connsiteY1" fmla="*/ 0 h 1450715"/>
              <a:gd name="connsiteX2" fmla="*/ 1874017 w 1874017"/>
              <a:gd name="connsiteY2" fmla="*/ 259549 h 1450715"/>
              <a:gd name="connsiteX3" fmla="*/ 682851 w 1874017"/>
              <a:gd name="connsiteY3" fmla="*/ 1450715 h 1450715"/>
              <a:gd name="connsiteX4" fmla="*/ 0 w 1874017"/>
              <a:gd name="connsiteY4" fmla="*/ 1450715 h 1450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4017" h="1450715">
                <a:moveTo>
                  <a:pt x="1450715" y="0"/>
                </a:moveTo>
                <a:lnTo>
                  <a:pt x="1874017" y="0"/>
                </a:lnTo>
                <a:lnTo>
                  <a:pt x="1874017" y="259549"/>
                </a:lnTo>
                <a:lnTo>
                  <a:pt x="682851" y="1450715"/>
                </a:lnTo>
                <a:lnTo>
                  <a:pt x="0" y="1450715"/>
                </a:lnTo>
                <a:close/>
              </a:path>
            </a:pathLst>
          </a:custGeom>
          <a:solidFill>
            <a:srgbClr val="002F6E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xmlns="" id="{8865A60B-ACD4-45F8-AF22-1F5B2DA9790D}"/>
              </a:ext>
            </a:extLst>
          </p:cNvPr>
          <p:cNvSpPr/>
          <p:nvPr userDrawn="1"/>
        </p:nvSpPr>
        <p:spPr>
          <a:xfrm>
            <a:off x="8952280" y="3840694"/>
            <a:ext cx="2389978" cy="1707128"/>
          </a:xfrm>
          <a:custGeom>
            <a:avLst/>
            <a:gdLst>
              <a:gd name="connsiteX0" fmla="*/ 1558925 w 2182494"/>
              <a:gd name="connsiteY0" fmla="*/ 0 h 1558925"/>
              <a:gd name="connsiteX1" fmla="*/ 0 w 2182494"/>
              <a:gd name="connsiteY1" fmla="*/ 1558925 h 1558925"/>
              <a:gd name="connsiteX2" fmla="*/ 623570 w 2182494"/>
              <a:gd name="connsiteY2" fmla="*/ 1558925 h 1558925"/>
              <a:gd name="connsiteX3" fmla="*/ 2182495 w 2182494"/>
              <a:gd name="connsiteY3" fmla="*/ 0 h 155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2494" h="1558925">
                <a:moveTo>
                  <a:pt x="1558925" y="0"/>
                </a:moveTo>
                <a:lnTo>
                  <a:pt x="0" y="1558925"/>
                </a:lnTo>
                <a:lnTo>
                  <a:pt x="623570" y="1558925"/>
                </a:lnTo>
                <a:lnTo>
                  <a:pt x="2182495" y="0"/>
                </a:lnTo>
                <a:close/>
              </a:path>
            </a:pathLst>
          </a:custGeom>
          <a:solidFill>
            <a:srgbClr val="002F6E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Полилиния: фигура 4">
            <a:extLst>
              <a:ext uri="{FF2B5EF4-FFF2-40B4-BE49-F238E27FC236}">
                <a16:creationId xmlns:a16="http://schemas.microsoft.com/office/drawing/2014/main" xmlns="" id="{7836FD41-14BD-4C48-9332-1ED0825F86BF}"/>
              </a:ext>
            </a:extLst>
          </p:cNvPr>
          <p:cNvSpPr/>
          <p:nvPr userDrawn="1"/>
        </p:nvSpPr>
        <p:spPr>
          <a:xfrm>
            <a:off x="8604597" y="3840694"/>
            <a:ext cx="6258" cy="6259"/>
          </a:xfrm>
          <a:custGeom>
            <a:avLst/>
            <a:gdLst>
              <a:gd name="connsiteX0" fmla="*/ 0 w 5714"/>
              <a:gd name="connsiteY0" fmla="*/ 0 h 5715"/>
              <a:gd name="connsiteX1" fmla="*/ 0 w 5714"/>
              <a:gd name="connsiteY1" fmla="*/ 5715 h 5715"/>
              <a:gd name="connsiteX2" fmla="*/ 5715 w 5714"/>
              <a:gd name="connsiteY2" fmla="*/ 0 h 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14" h="5715">
                <a:moveTo>
                  <a:pt x="0" y="0"/>
                </a:moveTo>
                <a:lnTo>
                  <a:pt x="0" y="5715"/>
                </a:lnTo>
                <a:lnTo>
                  <a:pt x="5715" y="0"/>
                </a:lnTo>
                <a:close/>
              </a:path>
            </a:pathLst>
          </a:custGeom>
          <a:solidFill>
            <a:srgbClr val="002F6E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xmlns="" id="{18EA802B-A64D-4D87-B785-A9C1BBD630BE}"/>
              </a:ext>
            </a:extLst>
          </p:cNvPr>
          <p:cNvSpPr/>
          <p:nvPr userDrawn="1"/>
        </p:nvSpPr>
        <p:spPr>
          <a:xfrm>
            <a:off x="10317983" y="3840694"/>
            <a:ext cx="1874017" cy="1707128"/>
          </a:xfrm>
          <a:custGeom>
            <a:avLst/>
            <a:gdLst>
              <a:gd name="connsiteX0" fmla="*/ 1707128 w 1874017"/>
              <a:gd name="connsiteY0" fmla="*/ 0 h 1707128"/>
              <a:gd name="connsiteX1" fmla="*/ 1874017 w 1874017"/>
              <a:gd name="connsiteY1" fmla="*/ 0 h 1707128"/>
              <a:gd name="connsiteX2" fmla="*/ 1874017 w 1874017"/>
              <a:gd name="connsiteY2" fmla="*/ 515477 h 1707128"/>
              <a:gd name="connsiteX3" fmla="*/ 682851 w 1874017"/>
              <a:gd name="connsiteY3" fmla="*/ 1707128 h 1707128"/>
              <a:gd name="connsiteX4" fmla="*/ 0 w 1874017"/>
              <a:gd name="connsiteY4" fmla="*/ 1707128 h 170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4017" h="1707128">
                <a:moveTo>
                  <a:pt x="1707128" y="0"/>
                </a:moveTo>
                <a:lnTo>
                  <a:pt x="1874017" y="0"/>
                </a:lnTo>
                <a:lnTo>
                  <a:pt x="1874017" y="515477"/>
                </a:lnTo>
                <a:lnTo>
                  <a:pt x="682851" y="1707128"/>
                </a:lnTo>
                <a:lnTo>
                  <a:pt x="0" y="1707128"/>
                </a:lnTo>
                <a:close/>
              </a:path>
            </a:pathLst>
          </a:custGeom>
          <a:gradFill>
            <a:gsLst>
              <a:gs pos="71600">
                <a:srgbClr val="DEDEDF"/>
              </a:gs>
              <a:gs pos="29000">
                <a:srgbClr val="505758"/>
              </a:gs>
              <a:gs pos="0">
                <a:srgbClr val="C2C1BF"/>
              </a:gs>
              <a:gs pos="100000">
                <a:srgbClr val="BFC1C4"/>
              </a:gs>
            </a:gsLst>
            <a:lin ang="18900000" scaled="1"/>
          </a:gra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xmlns="" id="{8565576C-67AB-4679-AB14-104440A43FD3}"/>
              </a:ext>
            </a:extLst>
          </p:cNvPr>
          <p:cNvSpPr/>
          <p:nvPr userDrawn="1"/>
        </p:nvSpPr>
        <p:spPr>
          <a:xfrm>
            <a:off x="11342259" y="2990705"/>
            <a:ext cx="849741" cy="849988"/>
          </a:xfrm>
          <a:custGeom>
            <a:avLst/>
            <a:gdLst>
              <a:gd name="connsiteX0" fmla="*/ 849741 w 849741"/>
              <a:gd name="connsiteY0" fmla="*/ 0 h 849988"/>
              <a:gd name="connsiteX1" fmla="*/ 849741 w 849741"/>
              <a:gd name="connsiteY1" fmla="*/ 683050 h 849988"/>
              <a:gd name="connsiteX2" fmla="*/ 682851 w 849741"/>
              <a:gd name="connsiteY2" fmla="*/ 849988 h 849988"/>
              <a:gd name="connsiteX3" fmla="*/ 0 w 849741"/>
              <a:gd name="connsiteY3" fmla="*/ 849988 h 84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9741" h="849988">
                <a:moveTo>
                  <a:pt x="849741" y="0"/>
                </a:moveTo>
                <a:lnTo>
                  <a:pt x="849741" y="683050"/>
                </a:lnTo>
                <a:lnTo>
                  <a:pt x="682851" y="849988"/>
                </a:lnTo>
                <a:lnTo>
                  <a:pt x="0" y="849988"/>
                </a:lnTo>
                <a:close/>
              </a:path>
            </a:pathLst>
          </a:custGeom>
          <a:solidFill>
            <a:srgbClr val="E5242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xmlns="" id="{DF96CDC5-1835-4B1A-B51F-B61DD3293AA9}"/>
              </a:ext>
            </a:extLst>
          </p:cNvPr>
          <p:cNvSpPr/>
          <p:nvPr userDrawn="1"/>
        </p:nvSpPr>
        <p:spPr>
          <a:xfrm>
            <a:off x="8610856" y="1450714"/>
            <a:ext cx="3072829" cy="2389979"/>
          </a:xfrm>
          <a:custGeom>
            <a:avLst/>
            <a:gdLst>
              <a:gd name="connsiteX0" fmla="*/ 2182495 w 2806064"/>
              <a:gd name="connsiteY0" fmla="*/ 0 h 2182495"/>
              <a:gd name="connsiteX1" fmla="*/ 0 w 2806064"/>
              <a:gd name="connsiteY1" fmla="*/ 2182495 h 2182495"/>
              <a:gd name="connsiteX2" fmla="*/ 623570 w 2806064"/>
              <a:gd name="connsiteY2" fmla="*/ 2182495 h 2182495"/>
              <a:gd name="connsiteX3" fmla="*/ 2806065 w 2806064"/>
              <a:gd name="connsiteY3" fmla="*/ 0 h 2182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6064" h="2182495">
                <a:moveTo>
                  <a:pt x="2182495" y="0"/>
                </a:moveTo>
                <a:lnTo>
                  <a:pt x="0" y="2182495"/>
                </a:lnTo>
                <a:lnTo>
                  <a:pt x="623570" y="2182495"/>
                </a:lnTo>
                <a:lnTo>
                  <a:pt x="2806065" y="0"/>
                </a:lnTo>
                <a:close/>
              </a:path>
            </a:pathLst>
          </a:custGeom>
          <a:gradFill>
            <a:gsLst>
              <a:gs pos="71600">
                <a:srgbClr val="DEDEDF"/>
              </a:gs>
              <a:gs pos="29000">
                <a:srgbClr val="505758"/>
              </a:gs>
              <a:gs pos="0">
                <a:srgbClr val="C2C1BF"/>
              </a:gs>
              <a:gs pos="100000">
                <a:srgbClr val="BFC1C4"/>
              </a:gs>
            </a:gsLst>
            <a:lin ang="189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xmlns="" id="{A9776F79-468B-44C6-8B11-6209C717CA67}"/>
              </a:ext>
            </a:extLst>
          </p:cNvPr>
          <p:cNvSpPr/>
          <p:nvPr userDrawn="1"/>
        </p:nvSpPr>
        <p:spPr>
          <a:xfrm>
            <a:off x="9957781" y="1606474"/>
            <a:ext cx="2234219" cy="2234219"/>
          </a:xfrm>
          <a:custGeom>
            <a:avLst/>
            <a:gdLst>
              <a:gd name="connsiteX0" fmla="*/ 2234219 w 2234219"/>
              <a:gd name="connsiteY0" fmla="*/ 0 h 2234219"/>
              <a:gd name="connsiteX1" fmla="*/ 2234219 w 2234219"/>
              <a:gd name="connsiteY1" fmla="*/ 682851 h 2234219"/>
              <a:gd name="connsiteX2" fmla="*/ 682851 w 2234219"/>
              <a:gd name="connsiteY2" fmla="*/ 2234219 h 2234219"/>
              <a:gd name="connsiteX3" fmla="*/ 0 w 2234219"/>
              <a:gd name="connsiteY3" fmla="*/ 2234219 h 2234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4219" h="2234219">
                <a:moveTo>
                  <a:pt x="2234219" y="0"/>
                </a:moveTo>
                <a:lnTo>
                  <a:pt x="2234219" y="682851"/>
                </a:lnTo>
                <a:lnTo>
                  <a:pt x="682851" y="2234219"/>
                </a:lnTo>
                <a:lnTo>
                  <a:pt x="0" y="2234219"/>
                </a:lnTo>
                <a:close/>
              </a:path>
            </a:pathLst>
          </a:custGeom>
          <a:solidFill>
            <a:srgbClr val="E5242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xmlns="" id="{7C1924A7-5BBA-4DD5-9D00-1D7C79A565F0}"/>
              </a:ext>
            </a:extLst>
          </p:cNvPr>
          <p:cNvSpPr/>
          <p:nvPr userDrawn="1"/>
        </p:nvSpPr>
        <p:spPr>
          <a:xfrm>
            <a:off x="8985623" y="1"/>
            <a:ext cx="2133566" cy="1450715"/>
          </a:xfrm>
          <a:custGeom>
            <a:avLst/>
            <a:gdLst>
              <a:gd name="connsiteX0" fmla="*/ 1450715 w 2133566"/>
              <a:gd name="connsiteY0" fmla="*/ 0 h 1450715"/>
              <a:gd name="connsiteX1" fmla="*/ 2133566 w 2133566"/>
              <a:gd name="connsiteY1" fmla="*/ 0 h 1450715"/>
              <a:gd name="connsiteX2" fmla="*/ 682851 w 2133566"/>
              <a:gd name="connsiteY2" fmla="*/ 1450715 h 1450715"/>
              <a:gd name="connsiteX3" fmla="*/ 0 w 2133566"/>
              <a:gd name="connsiteY3" fmla="*/ 1450715 h 1450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3566" h="1450715">
                <a:moveTo>
                  <a:pt x="1450715" y="0"/>
                </a:moveTo>
                <a:lnTo>
                  <a:pt x="2133566" y="0"/>
                </a:lnTo>
                <a:lnTo>
                  <a:pt x="682851" y="1450715"/>
                </a:lnTo>
                <a:lnTo>
                  <a:pt x="0" y="1450715"/>
                </a:lnTo>
                <a:close/>
              </a:path>
            </a:pathLst>
          </a:custGeom>
          <a:solidFill>
            <a:srgbClr val="002F6E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xmlns="" id="{44E97757-9271-4211-9749-1E9D34CAD44F}"/>
              </a:ext>
            </a:extLst>
          </p:cNvPr>
          <p:cNvSpPr/>
          <p:nvPr userDrawn="1"/>
        </p:nvSpPr>
        <p:spPr>
          <a:xfrm>
            <a:off x="7676101" y="1"/>
            <a:ext cx="2133567" cy="1450715"/>
          </a:xfrm>
          <a:custGeom>
            <a:avLst/>
            <a:gdLst>
              <a:gd name="connsiteX0" fmla="*/ 1450716 w 2133567"/>
              <a:gd name="connsiteY0" fmla="*/ 0 h 1450715"/>
              <a:gd name="connsiteX1" fmla="*/ 2133567 w 2133567"/>
              <a:gd name="connsiteY1" fmla="*/ 0 h 1450715"/>
              <a:gd name="connsiteX2" fmla="*/ 682852 w 2133567"/>
              <a:gd name="connsiteY2" fmla="*/ 1450715 h 1450715"/>
              <a:gd name="connsiteX3" fmla="*/ 0 w 2133567"/>
              <a:gd name="connsiteY3" fmla="*/ 1450715 h 1450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3567" h="1450715">
                <a:moveTo>
                  <a:pt x="1450716" y="0"/>
                </a:moveTo>
                <a:lnTo>
                  <a:pt x="2133567" y="0"/>
                </a:lnTo>
                <a:lnTo>
                  <a:pt x="682852" y="1450715"/>
                </a:lnTo>
                <a:lnTo>
                  <a:pt x="0" y="1450715"/>
                </a:lnTo>
                <a:close/>
              </a:path>
            </a:pathLst>
          </a:custGeom>
          <a:solidFill>
            <a:srgbClr val="002F6E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7354111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 с диагональной суперграфикой синий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Рисунок 3">
            <a:extLst>
              <a:ext uri="{FF2B5EF4-FFF2-40B4-BE49-F238E27FC236}">
                <a16:creationId xmlns:a16="http://schemas.microsoft.com/office/drawing/2014/main" xmlns="" id="{3AF7360D-0ACE-49A4-BFCB-664580DCE466}"/>
              </a:ext>
            </a:extLst>
          </p:cNvPr>
          <p:cNvGrpSpPr/>
          <p:nvPr userDrawn="1"/>
        </p:nvGrpSpPr>
        <p:grpSpPr>
          <a:xfrm>
            <a:off x="403201" y="647761"/>
            <a:ext cx="3352539" cy="1044171"/>
            <a:chOff x="2690812" y="2366100"/>
            <a:chExt cx="6807279" cy="2120173"/>
          </a:xfrm>
          <a:solidFill>
            <a:srgbClr val="FFFFFF"/>
          </a:solidFill>
        </p:grpSpPr>
        <p:sp>
          <p:nvSpPr>
            <p:cNvPr id="3" name="Полилиния: фигура 2">
              <a:extLst>
                <a:ext uri="{FF2B5EF4-FFF2-40B4-BE49-F238E27FC236}">
                  <a16:creationId xmlns:a16="http://schemas.microsoft.com/office/drawing/2014/main" xmlns="" id="{F6481FE0-98D1-47DB-A94C-AC28AB728833}"/>
                </a:ext>
              </a:extLst>
            </p:cNvPr>
            <p:cNvSpPr/>
            <p:nvPr/>
          </p:nvSpPr>
          <p:spPr>
            <a:xfrm>
              <a:off x="2690812" y="3224212"/>
              <a:ext cx="6390322" cy="1262062"/>
            </a:xfrm>
            <a:custGeom>
              <a:avLst/>
              <a:gdLst>
                <a:gd name="connsiteX0" fmla="*/ 446723 w 6390322"/>
                <a:gd name="connsiteY0" fmla="*/ 950595 h 1262062"/>
                <a:gd name="connsiteX1" fmla="*/ 0 w 6390322"/>
                <a:gd name="connsiteY1" fmla="*/ 480060 h 1262062"/>
                <a:gd name="connsiteX2" fmla="*/ 488633 w 6390322"/>
                <a:gd name="connsiteY2" fmla="*/ 0 h 1262062"/>
                <a:gd name="connsiteX3" fmla="*/ 700088 w 6390322"/>
                <a:gd name="connsiteY3" fmla="*/ 41910 h 1262062"/>
                <a:gd name="connsiteX4" fmla="*/ 700088 w 6390322"/>
                <a:gd name="connsiteY4" fmla="*/ 212408 h 1262062"/>
                <a:gd name="connsiteX5" fmla="*/ 495300 w 6390322"/>
                <a:gd name="connsiteY5" fmla="*/ 155258 h 1262062"/>
                <a:gd name="connsiteX6" fmla="*/ 213360 w 6390322"/>
                <a:gd name="connsiteY6" fmla="*/ 466725 h 1262062"/>
                <a:gd name="connsiteX7" fmla="*/ 477203 w 6390322"/>
                <a:gd name="connsiteY7" fmla="*/ 785813 h 1262062"/>
                <a:gd name="connsiteX8" fmla="*/ 681990 w 6390322"/>
                <a:gd name="connsiteY8" fmla="*/ 726758 h 1262062"/>
                <a:gd name="connsiteX9" fmla="*/ 733425 w 6390322"/>
                <a:gd name="connsiteY9" fmla="*/ 864870 h 1262062"/>
                <a:gd name="connsiteX10" fmla="*/ 446723 w 6390322"/>
                <a:gd name="connsiteY10" fmla="*/ 950595 h 1262062"/>
                <a:gd name="connsiteX11" fmla="*/ 3697605 w 6390322"/>
                <a:gd name="connsiteY11" fmla="*/ 950595 h 1262062"/>
                <a:gd name="connsiteX12" fmla="*/ 3373755 w 6390322"/>
                <a:gd name="connsiteY12" fmla="*/ 605790 h 1262062"/>
                <a:gd name="connsiteX13" fmla="*/ 3712845 w 6390322"/>
                <a:gd name="connsiteY13" fmla="*/ 257175 h 1262062"/>
                <a:gd name="connsiteX14" fmla="*/ 3879533 w 6390322"/>
                <a:gd name="connsiteY14" fmla="*/ 295275 h 1262062"/>
                <a:gd name="connsiteX15" fmla="*/ 3879533 w 6390322"/>
                <a:gd name="connsiteY15" fmla="*/ 445770 h 1262062"/>
                <a:gd name="connsiteX16" fmla="*/ 3740468 w 6390322"/>
                <a:gd name="connsiteY16" fmla="*/ 399097 h 1262062"/>
                <a:gd name="connsiteX17" fmla="*/ 3560445 w 6390322"/>
                <a:gd name="connsiteY17" fmla="*/ 596265 h 1262062"/>
                <a:gd name="connsiteX18" fmla="*/ 3737610 w 6390322"/>
                <a:gd name="connsiteY18" fmla="*/ 802005 h 1262062"/>
                <a:gd name="connsiteX19" fmla="*/ 3866198 w 6390322"/>
                <a:gd name="connsiteY19" fmla="*/ 762000 h 1262062"/>
                <a:gd name="connsiteX20" fmla="*/ 3911918 w 6390322"/>
                <a:gd name="connsiteY20" fmla="*/ 886778 h 1262062"/>
                <a:gd name="connsiteX21" fmla="*/ 3697605 w 6390322"/>
                <a:gd name="connsiteY21" fmla="*/ 950595 h 1262062"/>
                <a:gd name="connsiteX22" fmla="*/ 4292918 w 6390322"/>
                <a:gd name="connsiteY22" fmla="*/ 421005 h 1262062"/>
                <a:gd name="connsiteX23" fmla="*/ 4292918 w 6390322"/>
                <a:gd name="connsiteY23" fmla="*/ 937260 h 1262062"/>
                <a:gd name="connsiteX24" fmla="*/ 4102418 w 6390322"/>
                <a:gd name="connsiteY24" fmla="*/ 937260 h 1262062"/>
                <a:gd name="connsiteX25" fmla="*/ 4102418 w 6390322"/>
                <a:gd name="connsiteY25" fmla="*/ 421005 h 1262062"/>
                <a:gd name="connsiteX26" fmla="*/ 3917633 w 6390322"/>
                <a:gd name="connsiteY26" fmla="*/ 421005 h 1262062"/>
                <a:gd name="connsiteX27" fmla="*/ 3917633 w 6390322"/>
                <a:gd name="connsiteY27" fmla="*/ 270510 h 1262062"/>
                <a:gd name="connsiteX28" fmla="*/ 4501515 w 6390322"/>
                <a:gd name="connsiteY28" fmla="*/ 270510 h 1262062"/>
                <a:gd name="connsiteX29" fmla="*/ 4460558 w 6390322"/>
                <a:gd name="connsiteY29" fmla="*/ 421005 h 1262062"/>
                <a:gd name="connsiteX30" fmla="*/ 4292918 w 6390322"/>
                <a:gd name="connsiteY30" fmla="*/ 421005 h 1262062"/>
                <a:gd name="connsiteX31" fmla="*/ 5212080 w 6390322"/>
                <a:gd name="connsiteY31" fmla="*/ 348615 h 1262062"/>
                <a:gd name="connsiteX32" fmla="*/ 5160645 w 6390322"/>
                <a:gd name="connsiteY32" fmla="*/ 758190 h 1262062"/>
                <a:gd name="connsiteX33" fmla="*/ 5072063 w 6390322"/>
                <a:gd name="connsiteY33" fmla="*/ 809625 h 1262062"/>
                <a:gd name="connsiteX34" fmla="*/ 5124450 w 6390322"/>
                <a:gd name="connsiteY34" fmla="*/ 950595 h 1262062"/>
                <a:gd name="connsiteX35" fmla="*/ 5281613 w 6390322"/>
                <a:gd name="connsiteY35" fmla="*/ 884872 h 1262062"/>
                <a:gd name="connsiteX36" fmla="*/ 5371148 w 6390322"/>
                <a:gd name="connsiteY36" fmla="*/ 670560 h 1262062"/>
                <a:gd name="connsiteX37" fmla="*/ 5384483 w 6390322"/>
                <a:gd name="connsiteY37" fmla="*/ 454342 h 1262062"/>
                <a:gd name="connsiteX38" fmla="*/ 5384483 w 6390322"/>
                <a:gd name="connsiteY38" fmla="*/ 421005 h 1262062"/>
                <a:gd name="connsiteX39" fmla="*/ 5534025 w 6390322"/>
                <a:gd name="connsiteY39" fmla="*/ 421005 h 1262062"/>
                <a:gd name="connsiteX40" fmla="*/ 5534025 w 6390322"/>
                <a:gd name="connsiteY40" fmla="*/ 937260 h 1262062"/>
                <a:gd name="connsiteX41" fmla="*/ 5724525 w 6390322"/>
                <a:gd name="connsiteY41" fmla="*/ 937260 h 1262062"/>
                <a:gd name="connsiteX42" fmla="*/ 5724525 w 6390322"/>
                <a:gd name="connsiteY42" fmla="*/ 270510 h 1262062"/>
                <a:gd name="connsiteX43" fmla="*/ 5213033 w 6390322"/>
                <a:gd name="connsiteY43" fmla="*/ 270510 h 1262062"/>
                <a:gd name="connsiteX44" fmla="*/ 5213033 w 6390322"/>
                <a:gd name="connsiteY44" fmla="*/ 348615 h 1262062"/>
                <a:gd name="connsiteX45" fmla="*/ 3056573 w 6390322"/>
                <a:gd name="connsiteY45" fmla="*/ 257175 h 1262062"/>
                <a:gd name="connsiteX46" fmla="*/ 2876550 w 6390322"/>
                <a:gd name="connsiteY46" fmla="*/ 331470 h 1262062"/>
                <a:gd name="connsiteX47" fmla="*/ 2855595 w 6390322"/>
                <a:gd name="connsiteY47" fmla="*/ 270510 h 1262062"/>
                <a:gd name="connsiteX48" fmla="*/ 2695575 w 6390322"/>
                <a:gd name="connsiteY48" fmla="*/ 270510 h 1262062"/>
                <a:gd name="connsiteX49" fmla="*/ 2695575 w 6390322"/>
                <a:gd name="connsiteY49" fmla="*/ 1262063 h 1262062"/>
                <a:gd name="connsiteX50" fmla="*/ 2886075 w 6390322"/>
                <a:gd name="connsiteY50" fmla="*/ 1203960 h 1262062"/>
                <a:gd name="connsiteX51" fmla="*/ 2886075 w 6390322"/>
                <a:gd name="connsiteY51" fmla="*/ 922972 h 1262062"/>
                <a:gd name="connsiteX52" fmla="*/ 3013710 w 6390322"/>
                <a:gd name="connsiteY52" fmla="*/ 950595 h 1262062"/>
                <a:gd name="connsiteX53" fmla="*/ 3328988 w 6390322"/>
                <a:gd name="connsiteY53" fmla="*/ 584835 h 1262062"/>
                <a:gd name="connsiteX54" fmla="*/ 3056573 w 6390322"/>
                <a:gd name="connsiteY54" fmla="*/ 257175 h 1262062"/>
                <a:gd name="connsiteX55" fmla="*/ 2967990 w 6390322"/>
                <a:gd name="connsiteY55" fmla="*/ 812483 h 1262062"/>
                <a:gd name="connsiteX56" fmla="*/ 2886075 w 6390322"/>
                <a:gd name="connsiteY56" fmla="*/ 785813 h 1262062"/>
                <a:gd name="connsiteX57" fmla="*/ 2886075 w 6390322"/>
                <a:gd name="connsiteY57" fmla="*/ 470535 h 1262062"/>
                <a:gd name="connsiteX58" fmla="*/ 3018473 w 6390322"/>
                <a:gd name="connsiteY58" fmla="*/ 395288 h 1262062"/>
                <a:gd name="connsiteX59" fmla="*/ 3140393 w 6390322"/>
                <a:gd name="connsiteY59" fmla="*/ 581978 h 1262062"/>
                <a:gd name="connsiteX60" fmla="*/ 2967990 w 6390322"/>
                <a:gd name="connsiteY60" fmla="*/ 812483 h 1262062"/>
                <a:gd name="connsiteX61" fmla="*/ 4774883 w 6390322"/>
                <a:gd name="connsiteY61" fmla="*/ 257175 h 1262062"/>
                <a:gd name="connsiteX62" fmla="*/ 4507230 w 6390322"/>
                <a:gd name="connsiteY62" fmla="*/ 330517 h 1262062"/>
                <a:gd name="connsiteX63" fmla="*/ 4564380 w 6390322"/>
                <a:gd name="connsiteY63" fmla="*/ 445770 h 1262062"/>
                <a:gd name="connsiteX64" fmla="*/ 4733925 w 6390322"/>
                <a:gd name="connsiteY64" fmla="*/ 401003 h 1262062"/>
                <a:gd name="connsiteX65" fmla="*/ 4858703 w 6390322"/>
                <a:gd name="connsiteY65" fmla="*/ 500063 h 1262062"/>
                <a:gd name="connsiteX66" fmla="*/ 4858703 w 6390322"/>
                <a:gd name="connsiteY66" fmla="*/ 511492 h 1262062"/>
                <a:gd name="connsiteX67" fmla="*/ 4743450 w 6390322"/>
                <a:gd name="connsiteY67" fmla="*/ 516255 h 1262062"/>
                <a:gd name="connsiteX68" fmla="*/ 4461510 w 6390322"/>
                <a:gd name="connsiteY68" fmla="*/ 735330 h 1262062"/>
                <a:gd name="connsiteX69" fmla="*/ 4683443 w 6390322"/>
                <a:gd name="connsiteY69" fmla="*/ 951547 h 1262062"/>
                <a:gd name="connsiteX70" fmla="*/ 4871085 w 6390322"/>
                <a:gd name="connsiteY70" fmla="*/ 880110 h 1262062"/>
                <a:gd name="connsiteX71" fmla="*/ 4900613 w 6390322"/>
                <a:gd name="connsiteY71" fmla="*/ 938213 h 1262062"/>
                <a:gd name="connsiteX72" fmla="*/ 5049203 w 6390322"/>
                <a:gd name="connsiteY72" fmla="*/ 938213 h 1262062"/>
                <a:gd name="connsiteX73" fmla="*/ 5049203 w 6390322"/>
                <a:gd name="connsiteY73" fmla="*/ 504825 h 1262062"/>
                <a:gd name="connsiteX74" fmla="*/ 4774883 w 6390322"/>
                <a:gd name="connsiteY74" fmla="*/ 257175 h 1262062"/>
                <a:gd name="connsiteX75" fmla="*/ 4859655 w 6390322"/>
                <a:gd name="connsiteY75" fmla="*/ 771525 h 1262062"/>
                <a:gd name="connsiteX76" fmla="*/ 4752975 w 6390322"/>
                <a:gd name="connsiteY76" fmla="*/ 802005 h 1262062"/>
                <a:gd name="connsiteX77" fmla="*/ 4652010 w 6390322"/>
                <a:gd name="connsiteY77" fmla="*/ 719138 h 1262062"/>
                <a:gd name="connsiteX78" fmla="*/ 4772978 w 6390322"/>
                <a:gd name="connsiteY78" fmla="*/ 638175 h 1262062"/>
                <a:gd name="connsiteX79" fmla="*/ 4859655 w 6390322"/>
                <a:gd name="connsiteY79" fmla="*/ 635318 h 1262062"/>
                <a:gd name="connsiteX80" fmla="*/ 4859655 w 6390322"/>
                <a:gd name="connsiteY80" fmla="*/ 771525 h 1262062"/>
                <a:gd name="connsiteX81" fmla="*/ 6093143 w 6390322"/>
                <a:gd name="connsiteY81" fmla="*/ 486728 h 1262062"/>
                <a:gd name="connsiteX82" fmla="*/ 5995035 w 6390322"/>
                <a:gd name="connsiteY82" fmla="*/ 486728 h 1262062"/>
                <a:gd name="connsiteX83" fmla="*/ 5995035 w 6390322"/>
                <a:gd name="connsiteY83" fmla="*/ 240983 h 1262062"/>
                <a:gd name="connsiteX84" fmla="*/ 5804535 w 6390322"/>
                <a:gd name="connsiteY84" fmla="*/ 292417 h 1262062"/>
                <a:gd name="connsiteX85" fmla="*/ 5804535 w 6390322"/>
                <a:gd name="connsiteY85" fmla="*/ 937260 h 1262062"/>
                <a:gd name="connsiteX86" fmla="*/ 6048375 w 6390322"/>
                <a:gd name="connsiteY86" fmla="*/ 937260 h 1262062"/>
                <a:gd name="connsiteX87" fmla="*/ 6390323 w 6390322"/>
                <a:gd name="connsiteY87" fmla="*/ 705803 h 1262062"/>
                <a:gd name="connsiteX88" fmla="*/ 6093143 w 6390322"/>
                <a:gd name="connsiteY88" fmla="*/ 486728 h 1262062"/>
                <a:gd name="connsiteX89" fmla="*/ 6061710 w 6390322"/>
                <a:gd name="connsiteY89" fmla="*/ 805815 h 1262062"/>
                <a:gd name="connsiteX90" fmla="*/ 5995988 w 6390322"/>
                <a:gd name="connsiteY90" fmla="*/ 805815 h 1262062"/>
                <a:gd name="connsiteX91" fmla="*/ 5995988 w 6390322"/>
                <a:gd name="connsiteY91" fmla="*/ 619125 h 1262062"/>
                <a:gd name="connsiteX92" fmla="*/ 6059805 w 6390322"/>
                <a:gd name="connsiteY92" fmla="*/ 619125 h 1262062"/>
                <a:gd name="connsiteX93" fmla="*/ 6200775 w 6390322"/>
                <a:gd name="connsiteY93" fmla="*/ 708660 h 1262062"/>
                <a:gd name="connsiteX94" fmla="*/ 6061710 w 6390322"/>
                <a:gd name="connsiteY94" fmla="*/ 805815 h 1262062"/>
                <a:gd name="connsiteX95" fmla="*/ 1842135 w 6390322"/>
                <a:gd name="connsiteY95" fmla="*/ 574358 h 1262062"/>
                <a:gd name="connsiteX96" fmla="*/ 1842135 w 6390322"/>
                <a:gd name="connsiteY96" fmla="*/ 568643 h 1262062"/>
                <a:gd name="connsiteX97" fmla="*/ 1955483 w 6390322"/>
                <a:gd name="connsiteY97" fmla="*/ 427672 h 1262062"/>
                <a:gd name="connsiteX98" fmla="*/ 1782128 w 6390322"/>
                <a:gd name="connsiteY98" fmla="*/ 274320 h 1262062"/>
                <a:gd name="connsiteX99" fmla="*/ 1665923 w 6390322"/>
                <a:gd name="connsiteY99" fmla="*/ 270510 h 1262062"/>
                <a:gd name="connsiteX100" fmla="*/ 1394460 w 6390322"/>
                <a:gd name="connsiteY100" fmla="*/ 270510 h 1262062"/>
                <a:gd name="connsiteX101" fmla="*/ 1394460 w 6390322"/>
                <a:gd name="connsiteY101" fmla="*/ 937260 h 1262062"/>
                <a:gd name="connsiteX102" fmla="*/ 1623060 w 6390322"/>
                <a:gd name="connsiteY102" fmla="*/ 937260 h 1262062"/>
                <a:gd name="connsiteX103" fmla="*/ 1715453 w 6390322"/>
                <a:gd name="connsiteY103" fmla="*/ 936308 h 1262062"/>
                <a:gd name="connsiteX104" fmla="*/ 1984058 w 6390322"/>
                <a:gd name="connsiteY104" fmla="*/ 732472 h 1262062"/>
                <a:gd name="connsiteX105" fmla="*/ 1842135 w 6390322"/>
                <a:gd name="connsiteY105" fmla="*/ 574358 h 1262062"/>
                <a:gd name="connsiteX106" fmla="*/ 1588770 w 6390322"/>
                <a:gd name="connsiteY106" fmla="*/ 397192 h 1262062"/>
                <a:gd name="connsiteX107" fmla="*/ 1666875 w 6390322"/>
                <a:gd name="connsiteY107" fmla="*/ 397192 h 1262062"/>
                <a:gd name="connsiteX108" fmla="*/ 1773555 w 6390322"/>
                <a:gd name="connsiteY108" fmla="*/ 461963 h 1262062"/>
                <a:gd name="connsiteX109" fmla="*/ 1646873 w 6390322"/>
                <a:gd name="connsiteY109" fmla="*/ 529590 h 1262062"/>
                <a:gd name="connsiteX110" fmla="*/ 1588770 w 6390322"/>
                <a:gd name="connsiteY110" fmla="*/ 529590 h 1262062"/>
                <a:gd name="connsiteX111" fmla="*/ 1588770 w 6390322"/>
                <a:gd name="connsiteY111" fmla="*/ 397192 h 1262062"/>
                <a:gd name="connsiteX112" fmla="*/ 1662113 w 6390322"/>
                <a:gd name="connsiteY112" fmla="*/ 810578 h 1262062"/>
                <a:gd name="connsiteX113" fmla="*/ 1584008 w 6390322"/>
                <a:gd name="connsiteY113" fmla="*/ 810578 h 1262062"/>
                <a:gd name="connsiteX114" fmla="*/ 1584008 w 6390322"/>
                <a:gd name="connsiteY114" fmla="*/ 646747 h 1262062"/>
                <a:gd name="connsiteX115" fmla="*/ 1652588 w 6390322"/>
                <a:gd name="connsiteY115" fmla="*/ 646747 h 1262062"/>
                <a:gd name="connsiteX116" fmla="*/ 1792605 w 6390322"/>
                <a:gd name="connsiteY116" fmla="*/ 727710 h 1262062"/>
                <a:gd name="connsiteX117" fmla="*/ 1662113 w 6390322"/>
                <a:gd name="connsiteY117" fmla="*/ 810578 h 1262062"/>
                <a:gd name="connsiteX118" fmla="*/ 1332548 w 6390322"/>
                <a:gd name="connsiteY118" fmla="*/ 598170 h 1262062"/>
                <a:gd name="connsiteX119" fmla="*/ 1023938 w 6390322"/>
                <a:gd name="connsiteY119" fmla="*/ 257175 h 1262062"/>
                <a:gd name="connsiteX120" fmla="*/ 712470 w 6390322"/>
                <a:gd name="connsiteY120" fmla="*/ 605790 h 1262062"/>
                <a:gd name="connsiteX121" fmla="*/ 1047750 w 6390322"/>
                <a:gd name="connsiteY121" fmla="*/ 950595 h 1262062"/>
                <a:gd name="connsiteX122" fmla="*/ 1310640 w 6390322"/>
                <a:gd name="connsiteY122" fmla="*/ 874395 h 1262062"/>
                <a:gd name="connsiteX123" fmla="*/ 1268730 w 6390322"/>
                <a:gd name="connsiteY123" fmla="*/ 754380 h 1262062"/>
                <a:gd name="connsiteX124" fmla="*/ 1080135 w 6390322"/>
                <a:gd name="connsiteY124" fmla="*/ 802005 h 1262062"/>
                <a:gd name="connsiteX125" fmla="*/ 902970 w 6390322"/>
                <a:gd name="connsiteY125" fmla="*/ 656272 h 1262062"/>
                <a:gd name="connsiteX126" fmla="*/ 1333500 w 6390322"/>
                <a:gd name="connsiteY126" fmla="*/ 656272 h 1262062"/>
                <a:gd name="connsiteX127" fmla="*/ 1333500 w 6390322"/>
                <a:gd name="connsiteY127" fmla="*/ 598170 h 1262062"/>
                <a:gd name="connsiteX128" fmla="*/ 898208 w 6390322"/>
                <a:gd name="connsiteY128" fmla="*/ 524828 h 1262062"/>
                <a:gd name="connsiteX129" fmla="*/ 1018223 w 6390322"/>
                <a:gd name="connsiteY129" fmla="*/ 395288 h 1262062"/>
                <a:gd name="connsiteX130" fmla="*/ 1138238 w 6390322"/>
                <a:gd name="connsiteY130" fmla="*/ 524828 h 1262062"/>
                <a:gd name="connsiteX131" fmla="*/ 898208 w 6390322"/>
                <a:gd name="connsiteY131" fmla="*/ 524828 h 1262062"/>
                <a:gd name="connsiteX132" fmla="*/ 2642235 w 6390322"/>
                <a:gd name="connsiteY132" fmla="*/ 598170 h 1262062"/>
                <a:gd name="connsiteX133" fmla="*/ 2333625 w 6390322"/>
                <a:gd name="connsiteY133" fmla="*/ 257175 h 1262062"/>
                <a:gd name="connsiteX134" fmla="*/ 2022158 w 6390322"/>
                <a:gd name="connsiteY134" fmla="*/ 605790 h 1262062"/>
                <a:gd name="connsiteX135" fmla="*/ 2357438 w 6390322"/>
                <a:gd name="connsiteY135" fmla="*/ 950595 h 1262062"/>
                <a:gd name="connsiteX136" fmla="*/ 2620328 w 6390322"/>
                <a:gd name="connsiteY136" fmla="*/ 874395 h 1262062"/>
                <a:gd name="connsiteX137" fmla="*/ 2578418 w 6390322"/>
                <a:gd name="connsiteY137" fmla="*/ 754380 h 1262062"/>
                <a:gd name="connsiteX138" fmla="*/ 2389823 w 6390322"/>
                <a:gd name="connsiteY138" fmla="*/ 802005 h 1262062"/>
                <a:gd name="connsiteX139" fmla="*/ 2212658 w 6390322"/>
                <a:gd name="connsiteY139" fmla="*/ 656272 h 1262062"/>
                <a:gd name="connsiteX140" fmla="*/ 2643188 w 6390322"/>
                <a:gd name="connsiteY140" fmla="*/ 656272 h 1262062"/>
                <a:gd name="connsiteX141" fmla="*/ 2643188 w 6390322"/>
                <a:gd name="connsiteY141" fmla="*/ 598170 h 1262062"/>
                <a:gd name="connsiteX142" fmla="*/ 2207895 w 6390322"/>
                <a:gd name="connsiteY142" fmla="*/ 524828 h 1262062"/>
                <a:gd name="connsiteX143" fmla="*/ 2327910 w 6390322"/>
                <a:gd name="connsiteY143" fmla="*/ 395288 h 1262062"/>
                <a:gd name="connsiteX144" fmla="*/ 2447925 w 6390322"/>
                <a:gd name="connsiteY144" fmla="*/ 524828 h 1262062"/>
                <a:gd name="connsiteX145" fmla="*/ 2207895 w 6390322"/>
                <a:gd name="connsiteY145" fmla="*/ 524828 h 1262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6390322" h="1262062">
                  <a:moveTo>
                    <a:pt x="446723" y="950595"/>
                  </a:moveTo>
                  <a:cubicBezTo>
                    <a:pt x="157163" y="950595"/>
                    <a:pt x="0" y="741997"/>
                    <a:pt x="0" y="480060"/>
                  </a:cubicBezTo>
                  <a:cubicBezTo>
                    <a:pt x="0" y="216217"/>
                    <a:pt x="184785" y="0"/>
                    <a:pt x="488633" y="0"/>
                  </a:cubicBezTo>
                  <a:cubicBezTo>
                    <a:pt x="569595" y="0"/>
                    <a:pt x="639128" y="10477"/>
                    <a:pt x="700088" y="41910"/>
                  </a:cubicBezTo>
                  <a:lnTo>
                    <a:pt x="700088" y="212408"/>
                  </a:lnTo>
                  <a:cubicBezTo>
                    <a:pt x="619125" y="164783"/>
                    <a:pt x="555308" y="155258"/>
                    <a:pt x="495300" y="155258"/>
                  </a:cubicBezTo>
                  <a:cubicBezTo>
                    <a:pt x="289560" y="155258"/>
                    <a:pt x="213360" y="306705"/>
                    <a:pt x="213360" y="466725"/>
                  </a:cubicBezTo>
                  <a:cubicBezTo>
                    <a:pt x="213360" y="644843"/>
                    <a:pt x="309563" y="785813"/>
                    <a:pt x="477203" y="785813"/>
                  </a:cubicBezTo>
                  <a:cubicBezTo>
                    <a:pt x="551498" y="785813"/>
                    <a:pt x="610553" y="764858"/>
                    <a:pt x="681990" y="726758"/>
                  </a:cubicBezTo>
                  <a:lnTo>
                    <a:pt x="733425" y="864870"/>
                  </a:lnTo>
                  <a:cubicBezTo>
                    <a:pt x="625793" y="933450"/>
                    <a:pt x="534353" y="950595"/>
                    <a:pt x="446723" y="950595"/>
                  </a:cubicBezTo>
                  <a:moveTo>
                    <a:pt x="3697605" y="950595"/>
                  </a:moveTo>
                  <a:cubicBezTo>
                    <a:pt x="3483293" y="950595"/>
                    <a:pt x="3373755" y="793433"/>
                    <a:pt x="3373755" y="605790"/>
                  </a:cubicBezTo>
                  <a:cubicBezTo>
                    <a:pt x="3373755" y="396240"/>
                    <a:pt x="3518535" y="257175"/>
                    <a:pt x="3712845" y="257175"/>
                  </a:cubicBezTo>
                  <a:cubicBezTo>
                    <a:pt x="3798570" y="257175"/>
                    <a:pt x="3843338" y="274320"/>
                    <a:pt x="3879533" y="295275"/>
                  </a:cubicBezTo>
                  <a:lnTo>
                    <a:pt x="3879533" y="445770"/>
                  </a:lnTo>
                  <a:cubicBezTo>
                    <a:pt x="3831908" y="411480"/>
                    <a:pt x="3793808" y="399097"/>
                    <a:pt x="3740468" y="399097"/>
                  </a:cubicBezTo>
                  <a:cubicBezTo>
                    <a:pt x="3630930" y="399097"/>
                    <a:pt x="3560445" y="480060"/>
                    <a:pt x="3560445" y="596265"/>
                  </a:cubicBezTo>
                  <a:cubicBezTo>
                    <a:pt x="3560445" y="700088"/>
                    <a:pt x="3614738" y="802005"/>
                    <a:pt x="3737610" y="802005"/>
                  </a:cubicBezTo>
                  <a:cubicBezTo>
                    <a:pt x="3771900" y="802005"/>
                    <a:pt x="3817620" y="786765"/>
                    <a:pt x="3866198" y="762000"/>
                  </a:cubicBezTo>
                  <a:lnTo>
                    <a:pt x="3911918" y="886778"/>
                  </a:lnTo>
                  <a:cubicBezTo>
                    <a:pt x="3857625" y="923925"/>
                    <a:pt x="3765233" y="950595"/>
                    <a:pt x="3697605" y="950595"/>
                  </a:cubicBezTo>
                  <a:moveTo>
                    <a:pt x="4292918" y="421005"/>
                  </a:moveTo>
                  <a:lnTo>
                    <a:pt x="4292918" y="937260"/>
                  </a:lnTo>
                  <a:lnTo>
                    <a:pt x="4102418" y="937260"/>
                  </a:lnTo>
                  <a:lnTo>
                    <a:pt x="4102418" y="421005"/>
                  </a:lnTo>
                  <a:lnTo>
                    <a:pt x="3917633" y="421005"/>
                  </a:lnTo>
                  <a:lnTo>
                    <a:pt x="3917633" y="270510"/>
                  </a:lnTo>
                  <a:lnTo>
                    <a:pt x="4501515" y="270510"/>
                  </a:lnTo>
                  <a:lnTo>
                    <a:pt x="4460558" y="421005"/>
                  </a:lnTo>
                  <a:lnTo>
                    <a:pt x="4292918" y="421005"/>
                  </a:lnTo>
                  <a:close/>
                  <a:moveTo>
                    <a:pt x="5212080" y="348615"/>
                  </a:moveTo>
                  <a:cubicBezTo>
                    <a:pt x="5212080" y="581025"/>
                    <a:pt x="5202555" y="701993"/>
                    <a:pt x="5160645" y="758190"/>
                  </a:cubicBezTo>
                  <a:cubicBezTo>
                    <a:pt x="5139690" y="785813"/>
                    <a:pt x="5106353" y="804863"/>
                    <a:pt x="5072063" y="809625"/>
                  </a:cubicBezTo>
                  <a:lnTo>
                    <a:pt x="5124450" y="950595"/>
                  </a:lnTo>
                  <a:cubicBezTo>
                    <a:pt x="5168265" y="949643"/>
                    <a:pt x="5234940" y="930593"/>
                    <a:pt x="5281613" y="884872"/>
                  </a:cubicBezTo>
                  <a:cubicBezTo>
                    <a:pt x="5342573" y="825818"/>
                    <a:pt x="5362575" y="750570"/>
                    <a:pt x="5371148" y="670560"/>
                  </a:cubicBezTo>
                  <a:cubicBezTo>
                    <a:pt x="5378768" y="602933"/>
                    <a:pt x="5384483" y="523875"/>
                    <a:pt x="5384483" y="454342"/>
                  </a:cubicBezTo>
                  <a:lnTo>
                    <a:pt x="5384483" y="421005"/>
                  </a:lnTo>
                  <a:lnTo>
                    <a:pt x="5534025" y="421005"/>
                  </a:lnTo>
                  <a:lnTo>
                    <a:pt x="5534025" y="937260"/>
                  </a:lnTo>
                  <a:lnTo>
                    <a:pt x="5724525" y="937260"/>
                  </a:lnTo>
                  <a:lnTo>
                    <a:pt x="5724525" y="270510"/>
                  </a:lnTo>
                  <a:lnTo>
                    <a:pt x="5213033" y="270510"/>
                  </a:lnTo>
                  <a:lnTo>
                    <a:pt x="5213033" y="348615"/>
                  </a:lnTo>
                  <a:close/>
                  <a:moveTo>
                    <a:pt x="3056573" y="257175"/>
                  </a:moveTo>
                  <a:cubicBezTo>
                    <a:pt x="2982278" y="257175"/>
                    <a:pt x="2926080" y="293370"/>
                    <a:pt x="2876550" y="331470"/>
                  </a:cubicBezTo>
                  <a:lnTo>
                    <a:pt x="2855595" y="270510"/>
                  </a:lnTo>
                  <a:lnTo>
                    <a:pt x="2695575" y="270510"/>
                  </a:lnTo>
                  <a:lnTo>
                    <a:pt x="2695575" y="1262063"/>
                  </a:lnTo>
                  <a:lnTo>
                    <a:pt x="2886075" y="1203960"/>
                  </a:lnTo>
                  <a:lnTo>
                    <a:pt x="2886075" y="922972"/>
                  </a:lnTo>
                  <a:cubicBezTo>
                    <a:pt x="2920365" y="941070"/>
                    <a:pt x="2965133" y="950595"/>
                    <a:pt x="3013710" y="950595"/>
                  </a:cubicBezTo>
                  <a:cubicBezTo>
                    <a:pt x="3210878" y="950595"/>
                    <a:pt x="3328988" y="782955"/>
                    <a:pt x="3328988" y="584835"/>
                  </a:cubicBezTo>
                  <a:cubicBezTo>
                    <a:pt x="3329940" y="373380"/>
                    <a:pt x="3209925" y="257175"/>
                    <a:pt x="3056573" y="257175"/>
                  </a:cubicBezTo>
                  <a:moveTo>
                    <a:pt x="2967990" y="812483"/>
                  </a:moveTo>
                  <a:cubicBezTo>
                    <a:pt x="2933700" y="812483"/>
                    <a:pt x="2907030" y="800100"/>
                    <a:pt x="2886075" y="785813"/>
                  </a:cubicBezTo>
                  <a:lnTo>
                    <a:pt x="2886075" y="470535"/>
                  </a:lnTo>
                  <a:cubicBezTo>
                    <a:pt x="2908935" y="436245"/>
                    <a:pt x="2967990" y="395288"/>
                    <a:pt x="3018473" y="395288"/>
                  </a:cubicBezTo>
                  <a:cubicBezTo>
                    <a:pt x="3094673" y="395288"/>
                    <a:pt x="3140393" y="443865"/>
                    <a:pt x="3140393" y="581978"/>
                  </a:cubicBezTo>
                  <a:cubicBezTo>
                    <a:pt x="3139440" y="695325"/>
                    <a:pt x="3097530" y="812483"/>
                    <a:pt x="2967990" y="812483"/>
                  </a:cubicBezTo>
                  <a:moveTo>
                    <a:pt x="4774883" y="257175"/>
                  </a:moveTo>
                  <a:cubicBezTo>
                    <a:pt x="4685348" y="257175"/>
                    <a:pt x="4597718" y="271463"/>
                    <a:pt x="4507230" y="330517"/>
                  </a:cubicBezTo>
                  <a:lnTo>
                    <a:pt x="4564380" y="445770"/>
                  </a:lnTo>
                  <a:cubicBezTo>
                    <a:pt x="4609148" y="420053"/>
                    <a:pt x="4667250" y="401003"/>
                    <a:pt x="4733925" y="401003"/>
                  </a:cubicBezTo>
                  <a:cubicBezTo>
                    <a:pt x="4799648" y="401003"/>
                    <a:pt x="4858703" y="430530"/>
                    <a:pt x="4858703" y="500063"/>
                  </a:cubicBezTo>
                  <a:lnTo>
                    <a:pt x="4858703" y="511492"/>
                  </a:lnTo>
                  <a:lnTo>
                    <a:pt x="4743450" y="516255"/>
                  </a:lnTo>
                  <a:cubicBezTo>
                    <a:pt x="4574858" y="521970"/>
                    <a:pt x="4461510" y="595313"/>
                    <a:pt x="4461510" y="735330"/>
                  </a:cubicBezTo>
                  <a:cubicBezTo>
                    <a:pt x="4461510" y="867728"/>
                    <a:pt x="4556760" y="951547"/>
                    <a:pt x="4683443" y="951547"/>
                  </a:cubicBezTo>
                  <a:cubicBezTo>
                    <a:pt x="4769168" y="951547"/>
                    <a:pt x="4828223" y="919163"/>
                    <a:pt x="4871085" y="880110"/>
                  </a:cubicBezTo>
                  <a:lnTo>
                    <a:pt x="4900613" y="938213"/>
                  </a:lnTo>
                  <a:lnTo>
                    <a:pt x="5049203" y="938213"/>
                  </a:lnTo>
                  <a:lnTo>
                    <a:pt x="5049203" y="504825"/>
                  </a:lnTo>
                  <a:cubicBezTo>
                    <a:pt x="5050155" y="328613"/>
                    <a:pt x="4952048" y="257175"/>
                    <a:pt x="4774883" y="257175"/>
                  </a:cubicBezTo>
                  <a:moveTo>
                    <a:pt x="4859655" y="771525"/>
                  </a:moveTo>
                  <a:cubicBezTo>
                    <a:pt x="4841558" y="785813"/>
                    <a:pt x="4803458" y="802005"/>
                    <a:pt x="4752975" y="802005"/>
                  </a:cubicBezTo>
                  <a:cubicBezTo>
                    <a:pt x="4688205" y="802005"/>
                    <a:pt x="4652010" y="769620"/>
                    <a:pt x="4652010" y="719138"/>
                  </a:cubicBezTo>
                  <a:cubicBezTo>
                    <a:pt x="4652010" y="668655"/>
                    <a:pt x="4691063" y="640080"/>
                    <a:pt x="4772978" y="638175"/>
                  </a:cubicBezTo>
                  <a:lnTo>
                    <a:pt x="4859655" y="635318"/>
                  </a:lnTo>
                  <a:lnTo>
                    <a:pt x="4859655" y="771525"/>
                  </a:lnTo>
                  <a:close/>
                  <a:moveTo>
                    <a:pt x="6093143" y="486728"/>
                  </a:moveTo>
                  <a:lnTo>
                    <a:pt x="5995035" y="486728"/>
                  </a:lnTo>
                  <a:lnTo>
                    <a:pt x="5995035" y="240983"/>
                  </a:lnTo>
                  <a:lnTo>
                    <a:pt x="5804535" y="292417"/>
                  </a:lnTo>
                  <a:lnTo>
                    <a:pt x="5804535" y="937260"/>
                  </a:lnTo>
                  <a:lnTo>
                    <a:pt x="6048375" y="937260"/>
                  </a:lnTo>
                  <a:cubicBezTo>
                    <a:pt x="6225540" y="937260"/>
                    <a:pt x="6390323" y="889635"/>
                    <a:pt x="6390323" y="705803"/>
                  </a:cubicBezTo>
                  <a:cubicBezTo>
                    <a:pt x="6390323" y="550545"/>
                    <a:pt x="6256973" y="486728"/>
                    <a:pt x="6093143" y="486728"/>
                  </a:cubicBezTo>
                  <a:moveTo>
                    <a:pt x="6061710" y="805815"/>
                  </a:moveTo>
                  <a:lnTo>
                    <a:pt x="5995988" y="805815"/>
                  </a:lnTo>
                  <a:lnTo>
                    <a:pt x="5995988" y="619125"/>
                  </a:lnTo>
                  <a:lnTo>
                    <a:pt x="6059805" y="619125"/>
                  </a:lnTo>
                  <a:cubicBezTo>
                    <a:pt x="6127433" y="619125"/>
                    <a:pt x="6200775" y="629603"/>
                    <a:pt x="6200775" y="708660"/>
                  </a:cubicBezTo>
                  <a:cubicBezTo>
                    <a:pt x="6200775" y="786765"/>
                    <a:pt x="6136958" y="805815"/>
                    <a:pt x="6061710" y="805815"/>
                  </a:cubicBezTo>
                  <a:moveTo>
                    <a:pt x="1842135" y="574358"/>
                  </a:moveTo>
                  <a:lnTo>
                    <a:pt x="1842135" y="568643"/>
                  </a:lnTo>
                  <a:cubicBezTo>
                    <a:pt x="1904048" y="555308"/>
                    <a:pt x="1955483" y="514350"/>
                    <a:pt x="1955483" y="427672"/>
                  </a:cubicBezTo>
                  <a:cubicBezTo>
                    <a:pt x="1955483" y="323850"/>
                    <a:pt x="1867853" y="285750"/>
                    <a:pt x="1782128" y="274320"/>
                  </a:cubicBezTo>
                  <a:cubicBezTo>
                    <a:pt x="1755458" y="270510"/>
                    <a:pt x="1698308" y="270510"/>
                    <a:pt x="1665923" y="270510"/>
                  </a:cubicBezTo>
                  <a:lnTo>
                    <a:pt x="1394460" y="270510"/>
                  </a:lnTo>
                  <a:lnTo>
                    <a:pt x="1394460" y="937260"/>
                  </a:lnTo>
                  <a:lnTo>
                    <a:pt x="1623060" y="937260"/>
                  </a:lnTo>
                  <a:cubicBezTo>
                    <a:pt x="1647825" y="937260"/>
                    <a:pt x="1685925" y="937260"/>
                    <a:pt x="1715453" y="936308"/>
                  </a:cubicBezTo>
                  <a:cubicBezTo>
                    <a:pt x="1835468" y="930593"/>
                    <a:pt x="1984058" y="887730"/>
                    <a:pt x="1984058" y="732472"/>
                  </a:cubicBezTo>
                  <a:cubicBezTo>
                    <a:pt x="1983105" y="637222"/>
                    <a:pt x="1931670" y="589597"/>
                    <a:pt x="1842135" y="574358"/>
                  </a:cubicBezTo>
                  <a:moveTo>
                    <a:pt x="1588770" y="397192"/>
                  </a:moveTo>
                  <a:lnTo>
                    <a:pt x="1666875" y="397192"/>
                  </a:lnTo>
                  <a:cubicBezTo>
                    <a:pt x="1744980" y="397192"/>
                    <a:pt x="1773555" y="421005"/>
                    <a:pt x="1773555" y="461963"/>
                  </a:cubicBezTo>
                  <a:cubicBezTo>
                    <a:pt x="1773555" y="513397"/>
                    <a:pt x="1725930" y="529590"/>
                    <a:pt x="1646873" y="529590"/>
                  </a:cubicBezTo>
                  <a:lnTo>
                    <a:pt x="1588770" y="529590"/>
                  </a:lnTo>
                  <a:lnTo>
                    <a:pt x="1588770" y="397192"/>
                  </a:lnTo>
                  <a:close/>
                  <a:moveTo>
                    <a:pt x="1662113" y="810578"/>
                  </a:moveTo>
                  <a:lnTo>
                    <a:pt x="1584008" y="810578"/>
                  </a:lnTo>
                  <a:lnTo>
                    <a:pt x="1584008" y="646747"/>
                  </a:lnTo>
                  <a:lnTo>
                    <a:pt x="1652588" y="646747"/>
                  </a:lnTo>
                  <a:cubicBezTo>
                    <a:pt x="1744028" y="646747"/>
                    <a:pt x="1792605" y="667703"/>
                    <a:pt x="1792605" y="727710"/>
                  </a:cubicBezTo>
                  <a:cubicBezTo>
                    <a:pt x="1793558" y="790575"/>
                    <a:pt x="1728788" y="810578"/>
                    <a:pt x="1662113" y="810578"/>
                  </a:cubicBezTo>
                  <a:moveTo>
                    <a:pt x="1332548" y="598170"/>
                  </a:moveTo>
                  <a:cubicBezTo>
                    <a:pt x="1332548" y="392430"/>
                    <a:pt x="1205865" y="257175"/>
                    <a:pt x="1023938" y="257175"/>
                  </a:cubicBezTo>
                  <a:cubicBezTo>
                    <a:pt x="824865" y="257175"/>
                    <a:pt x="712470" y="418147"/>
                    <a:pt x="712470" y="605790"/>
                  </a:cubicBezTo>
                  <a:cubicBezTo>
                    <a:pt x="712470" y="781050"/>
                    <a:pt x="810578" y="950595"/>
                    <a:pt x="1047750" y="950595"/>
                  </a:cubicBezTo>
                  <a:cubicBezTo>
                    <a:pt x="1127760" y="950595"/>
                    <a:pt x="1218248" y="932497"/>
                    <a:pt x="1310640" y="874395"/>
                  </a:cubicBezTo>
                  <a:lnTo>
                    <a:pt x="1268730" y="754380"/>
                  </a:lnTo>
                  <a:cubicBezTo>
                    <a:pt x="1193483" y="790575"/>
                    <a:pt x="1144905" y="802005"/>
                    <a:pt x="1080135" y="802005"/>
                  </a:cubicBezTo>
                  <a:cubicBezTo>
                    <a:pt x="991553" y="802005"/>
                    <a:pt x="906780" y="746760"/>
                    <a:pt x="902970" y="656272"/>
                  </a:cubicBezTo>
                  <a:lnTo>
                    <a:pt x="1333500" y="656272"/>
                  </a:lnTo>
                  <a:lnTo>
                    <a:pt x="1333500" y="598170"/>
                  </a:lnTo>
                  <a:close/>
                  <a:moveTo>
                    <a:pt x="898208" y="524828"/>
                  </a:moveTo>
                  <a:cubicBezTo>
                    <a:pt x="898208" y="463867"/>
                    <a:pt x="942023" y="395288"/>
                    <a:pt x="1018223" y="395288"/>
                  </a:cubicBezTo>
                  <a:cubicBezTo>
                    <a:pt x="1099185" y="395288"/>
                    <a:pt x="1134428" y="461010"/>
                    <a:pt x="1138238" y="524828"/>
                  </a:cubicBezTo>
                  <a:lnTo>
                    <a:pt x="898208" y="524828"/>
                  </a:lnTo>
                  <a:close/>
                  <a:moveTo>
                    <a:pt x="2642235" y="598170"/>
                  </a:moveTo>
                  <a:cubicBezTo>
                    <a:pt x="2642235" y="392430"/>
                    <a:pt x="2515553" y="257175"/>
                    <a:pt x="2333625" y="257175"/>
                  </a:cubicBezTo>
                  <a:cubicBezTo>
                    <a:pt x="2134553" y="257175"/>
                    <a:pt x="2022158" y="418147"/>
                    <a:pt x="2022158" y="605790"/>
                  </a:cubicBezTo>
                  <a:cubicBezTo>
                    <a:pt x="2022158" y="781050"/>
                    <a:pt x="2120265" y="950595"/>
                    <a:pt x="2357438" y="950595"/>
                  </a:cubicBezTo>
                  <a:cubicBezTo>
                    <a:pt x="2438400" y="950595"/>
                    <a:pt x="2527935" y="932497"/>
                    <a:pt x="2620328" y="874395"/>
                  </a:cubicBezTo>
                  <a:lnTo>
                    <a:pt x="2578418" y="754380"/>
                  </a:lnTo>
                  <a:cubicBezTo>
                    <a:pt x="2503170" y="790575"/>
                    <a:pt x="2454593" y="802005"/>
                    <a:pt x="2389823" y="802005"/>
                  </a:cubicBezTo>
                  <a:cubicBezTo>
                    <a:pt x="2301240" y="802005"/>
                    <a:pt x="2217420" y="746760"/>
                    <a:pt x="2212658" y="656272"/>
                  </a:cubicBezTo>
                  <a:lnTo>
                    <a:pt x="2643188" y="656272"/>
                  </a:lnTo>
                  <a:lnTo>
                    <a:pt x="2643188" y="598170"/>
                  </a:lnTo>
                  <a:close/>
                  <a:moveTo>
                    <a:pt x="2207895" y="524828"/>
                  </a:moveTo>
                  <a:cubicBezTo>
                    <a:pt x="2207895" y="463867"/>
                    <a:pt x="2251710" y="395288"/>
                    <a:pt x="2327910" y="395288"/>
                  </a:cubicBezTo>
                  <a:cubicBezTo>
                    <a:pt x="2408873" y="395288"/>
                    <a:pt x="2444115" y="461010"/>
                    <a:pt x="2447925" y="524828"/>
                  </a:cubicBezTo>
                  <a:lnTo>
                    <a:pt x="2207895" y="52482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B11FC44A-196E-443A-B14F-64CB50F4802A}"/>
                </a:ext>
              </a:extLst>
            </p:cNvPr>
            <p:cNvSpPr/>
            <p:nvPr/>
          </p:nvSpPr>
          <p:spPr>
            <a:xfrm>
              <a:off x="8545167" y="2366100"/>
              <a:ext cx="952923" cy="954567"/>
            </a:xfrm>
            <a:custGeom>
              <a:avLst/>
              <a:gdLst>
                <a:gd name="connsiteX0" fmla="*/ 875057 w 952923"/>
                <a:gd name="connsiteY0" fmla="*/ 657134 h 954567"/>
                <a:gd name="connsiteX1" fmla="*/ 841719 w 952923"/>
                <a:gd name="connsiteY1" fmla="*/ 674279 h 954567"/>
                <a:gd name="connsiteX2" fmla="*/ 715989 w 952923"/>
                <a:gd name="connsiteY2" fmla="*/ 658086 h 954567"/>
                <a:gd name="connsiteX3" fmla="*/ 622644 w 952923"/>
                <a:gd name="connsiteY3" fmla="*/ 609509 h 954567"/>
                <a:gd name="connsiteX4" fmla="*/ 669317 w 952923"/>
                <a:gd name="connsiteY4" fmla="*/ 467586 h 954567"/>
                <a:gd name="connsiteX5" fmla="*/ 702655 w 952923"/>
                <a:gd name="connsiteY5" fmla="*/ 251369 h 954567"/>
                <a:gd name="connsiteX6" fmla="*/ 697892 w 952923"/>
                <a:gd name="connsiteY6" fmla="*/ 143736 h 954567"/>
                <a:gd name="connsiteX7" fmla="*/ 649314 w 952923"/>
                <a:gd name="connsiteY7" fmla="*/ 26579 h 954567"/>
                <a:gd name="connsiteX8" fmla="*/ 615977 w 952923"/>
                <a:gd name="connsiteY8" fmla="*/ 5624 h 954567"/>
                <a:gd name="connsiteX9" fmla="*/ 775044 w 952923"/>
                <a:gd name="connsiteY9" fmla="*/ 1814 h 954567"/>
                <a:gd name="connsiteX10" fmla="*/ 902680 w 952923"/>
                <a:gd name="connsiteY10" fmla="*/ 46581 h 954567"/>
                <a:gd name="connsiteX11" fmla="*/ 949352 w 952923"/>
                <a:gd name="connsiteY11" fmla="*/ 174216 h 954567"/>
                <a:gd name="connsiteX12" fmla="*/ 949352 w 952923"/>
                <a:gd name="connsiteY12" fmla="*/ 333284 h 954567"/>
                <a:gd name="connsiteX13" fmla="*/ 913157 w 952923"/>
                <a:gd name="connsiteY13" fmla="*/ 530451 h 954567"/>
                <a:gd name="connsiteX14" fmla="*/ 913157 w 952923"/>
                <a:gd name="connsiteY14" fmla="*/ 530451 h 954567"/>
                <a:gd name="connsiteX15" fmla="*/ 875057 w 952923"/>
                <a:gd name="connsiteY15" fmla="*/ 657134 h 954567"/>
                <a:gd name="connsiteX16" fmla="*/ 155919 w 952923"/>
                <a:gd name="connsiteY16" fmla="*/ 620939 h 954567"/>
                <a:gd name="connsiteX17" fmla="*/ 157825 w 952923"/>
                <a:gd name="connsiteY17" fmla="*/ 583791 h 954567"/>
                <a:gd name="connsiteX18" fmla="*/ 234977 w 952923"/>
                <a:gd name="connsiteY18" fmla="*/ 482826 h 954567"/>
                <a:gd name="connsiteX19" fmla="*/ 323559 w 952923"/>
                <a:gd name="connsiteY19" fmla="*/ 425676 h 954567"/>
                <a:gd name="connsiteX20" fmla="*/ 422619 w 952923"/>
                <a:gd name="connsiteY20" fmla="*/ 537119 h 954567"/>
                <a:gd name="connsiteX21" fmla="*/ 594069 w 952923"/>
                <a:gd name="connsiteY21" fmla="*/ 674279 h 954567"/>
                <a:gd name="connsiteX22" fmla="*/ 689319 w 952923"/>
                <a:gd name="connsiteY22" fmla="*/ 723809 h 954567"/>
                <a:gd name="connsiteX23" fmla="*/ 815050 w 952923"/>
                <a:gd name="connsiteY23" fmla="*/ 740001 h 954567"/>
                <a:gd name="connsiteX24" fmla="*/ 849339 w 952923"/>
                <a:gd name="connsiteY24" fmla="*/ 721904 h 954567"/>
                <a:gd name="connsiteX25" fmla="*/ 773139 w 952923"/>
                <a:gd name="connsiteY25" fmla="*/ 861921 h 954567"/>
                <a:gd name="connsiteX26" fmla="*/ 670269 w 952923"/>
                <a:gd name="connsiteY26" fmla="*/ 950504 h 954567"/>
                <a:gd name="connsiteX27" fmla="*/ 536919 w 952923"/>
                <a:gd name="connsiteY27" fmla="*/ 927644 h 954567"/>
                <a:gd name="connsiteX28" fmla="*/ 398807 w 952923"/>
                <a:gd name="connsiteY28" fmla="*/ 847634 h 954567"/>
                <a:gd name="connsiteX29" fmla="*/ 246407 w 952923"/>
                <a:gd name="connsiteY29" fmla="*/ 718094 h 954567"/>
                <a:gd name="connsiteX30" fmla="*/ 246407 w 952923"/>
                <a:gd name="connsiteY30" fmla="*/ 718094 h 954567"/>
                <a:gd name="connsiteX31" fmla="*/ 155919 w 952923"/>
                <a:gd name="connsiteY31" fmla="*/ 620939 h 954567"/>
                <a:gd name="connsiteX32" fmla="*/ 546444 w 952923"/>
                <a:gd name="connsiteY32" fmla="*/ 16101 h 954567"/>
                <a:gd name="connsiteX33" fmla="*/ 577877 w 952923"/>
                <a:gd name="connsiteY33" fmla="*/ 36104 h 954567"/>
                <a:gd name="connsiteX34" fmla="*/ 626455 w 952923"/>
                <a:gd name="connsiteY34" fmla="*/ 153261 h 954567"/>
                <a:gd name="connsiteX35" fmla="*/ 631217 w 952923"/>
                <a:gd name="connsiteY35" fmla="*/ 258036 h 954567"/>
                <a:gd name="connsiteX36" fmla="*/ 485484 w 952923"/>
                <a:gd name="connsiteY36" fmla="*/ 288516 h 954567"/>
                <a:gd name="connsiteX37" fmla="*/ 280697 w 952923"/>
                <a:gd name="connsiteY37" fmla="*/ 367574 h 954567"/>
                <a:gd name="connsiteX38" fmla="*/ 190209 w 952923"/>
                <a:gd name="connsiteY38" fmla="*/ 425676 h 954567"/>
                <a:gd name="connsiteX39" fmla="*/ 113057 w 952923"/>
                <a:gd name="connsiteY39" fmla="*/ 526641 h 954567"/>
                <a:gd name="connsiteX40" fmla="*/ 111152 w 952923"/>
                <a:gd name="connsiteY40" fmla="*/ 565694 h 954567"/>
                <a:gd name="connsiteX41" fmla="*/ 28284 w 952923"/>
                <a:gd name="connsiteY41" fmla="*/ 429486 h 954567"/>
                <a:gd name="connsiteX42" fmla="*/ 3519 w 952923"/>
                <a:gd name="connsiteY42" fmla="*/ 296136 h 954567"/>
                <a:gd name="connsiteX43" fmla="*/ 90197 w 952923"/>
                <a:gd name="connsiteY43" fmla="*/ 191361 h 954567"/>
                <a:gd name="connsiteX44" fmla="*/ 228309 w 952923"/>
                <a:gd name="connsiteY44" fmla="*/ 112304 h 954567"/>
                <a:gd name="connsiteX45" fmla="*/ 416905 w 952923"/>
                <a:gd name="connsiteY45" fmla="*/ 44676 h 954567"/>
                <a:gd name="connsiteX46" fmla="*/ 416905 w 952923"/>
                <a:gd name="connsiteY46" fmla="*/ 44676 h 954567"/>
                <a:gd name="connsiteX47" fmla="*/ 546444 w 952923"/>
                <a:gd name="connsiteY47" fmla="*/ 16101 h 95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52923" h="954567">
                  <a:moveTo>
                    <a:pt x="875057" y="657134"/>
                  </a:moveTo>
                  <a:cubicBezTo>
                    <a:pt x="864580" y="664754"/>
                    <a:pt x="853150" y="670469"/>
                    <a:pt x="841719" y="674279"/>
                  </a:cubicBezTo>
                  <a:cubicBezTo>
                    <a:pt x="803619" y="685709"/>
                    <a:pt x="757900" y="675231"/>
                    <a:pt x="715989" y="658086"/>
                  </a:cubicBezTo>
                  <a:cubicBezTo>
                    <a:pt x="686462" y="645704"/>
                    <a:pt x="655030" y="629511"/>
                    <a:pt x="622644" y="609509"/>
                  </a:cubicBezTo>
                  <a:cubicBezTo>
                    <a:pt x="639789" y="567599"/>
                    <a:pt x="655982" y="519974"/>
                    <a:pt x="669317" y="467586"/>
                  </a:cubicBezTo>
                  <a:cubicBezTo>
                    <a:pt x="690272" y="385671"/>
                    <a:pt x="700750" y="314234"/>
                    <a:pt x="702655" y="251369"/>
                  </a:cubicBezTo>
                  <a:cubicBezTo>
                    <a:pt x="703607" y="212316"/>
                    <a:pt x="701702" y="177074"/>
                    <a:pt x="697892" y="143736"/>
                  </a:cubicBezTo>
                  <a:cubicBezTo>
                    <a:pt x="692177" y="98969"/>
                    <a:pt x="677889" y="53249"/>
                    <a:pt x="649314" y="26579"/>
                  </a:cubicBezTo>
                  <a:cubicBezTo>
                    <a:pt x="639789" y="18006"/>
                    <a:pt x="629312" y="11339"/>
                    <a:pt x="615977" y="5624"/>
                  </a:cubicBezTo>
                  <a:cubicBezTo>
                    <a:pt x="675032" y="-1044"/>
                    <a:pt x="728372" y="-1044"/>
                    <a:pt x="775044" y="1814"/>
                  </a:cubicBezTo>
                  <a:cubicBezTo>
                    <a:pt x="824575" y="5624"/>
                    <a:pt x="874105" y="18006"/>
                    <a:pt x="902680" y="46581"/>
                  </a:cubicBezTo>
                  <a:cubicBezTo>
                    <a:pt x="932207" y="75156"/>
                    <a:pt x="944589" y="124686"/>
                    <a:pt x="949352" y="174216"/>
                  </a:cubicBezTo>
                  <a:cubicBezTo>
                    <a:pt x="954114" y="220889"/>
                    <a:pt x="954114" y="274229"/>
                    <a:pt x="949352" y="333284"/>
                  </a:cubicBezTo>
                  <a:cubicBezTo>
                    <a:pt x="943637" y="392339"/>
                    <a:pt x="932207" y="458061"/>
                    <a:pt x="913157" y="530451"/>
                  </a:cubicBezTo>
                  <a:lnTo>
                    <a:pt x="913157" y="530451"/>
                  </a:lnTo>
                  <a:cubicBezTo>
                    <a:pt x="901727" y="576171"/>
                    <a:pt x="888392" y="619986"/>
                    <a:pt x="875057" y="657134"/>
                  </a:cubicBezTo>
                  <a:moveTo>
                    <a:pt x="155919" y="620939"/>
                  </a:moveTo>
                  <a:cubicBezTo>
                    <a:pt x="154967" y="607604"/>
                    <a:pt x="154967" y="595221"/>
                    <a:pt x="157825" y="583791"/>
                  </a:cubicBezTo>
                  <a:cubicBezTo>
                    <a:pt x="166397" y="545691"/>
                    <a:pt x="198782" y="510449"/>
                    <a:pt x="234977" y="482826"/>
                  </a:cubicBezTo>
                  <a:cubicBezTo>
                    <a:pt x="260694" y="462824"/>
                    <a:pt x="290222" y="443774"/>
                    <a:pt x="323559" y="425676"/>
                  </a:cubicBezTo>
                  <a:cubicBezTo>
                    <a:pt x="351182" y="460919"/>
                    <a:pt x="384519" y="499019"/>
                    <a:pt x="422619" y="537119"/>
                  </a:cubicBezTo>
                  <a:cubicBezTo>
                    <a:pt x="482627" y="596174"/>
                    <a:pt x="539777" y="640941"/>
                    <a:pt x="594069" y="674279"/>
                  </a:cubicBezTo>
                  <a:cubicBezTo>
                    <a:pt x="627407" y="695234"/>
                    <a:pt x="658839" y="711426"/>
                    <a:pt x="689319" y="723809"/>
                  </a:cubicBezTo>
                  <a:cubicBezTo>
                    <a:pt x="731230" y="740954"/>
                    <a:pt x="776950" y="751431"/>
                    <a:pt x="815050" y="740001"/>
                  </a:cubicBezTo>
                  <a:cubicBezTo>
                    <a:pt x="826480" y="736191"/>
                    <a:pt x="838862" y="729524"/>
                    <a:pt x="849339" y="721904"/>
                  </a:cubicBezTo>
                  <a:cubicBezTo>
                    <a:pt x="825527" y="777149"/>
                    <a:pt x="798857" y="822869"/>
                    <a:pt x="773139" y="861921"/>
                  </a:cubicBezTo>
                  <a:cubicBezTo>
                    <a:pt x="744564" y="901926"/>
                    <a:pt x="709322" y="939074"/>
                    <a:pt x="670269" y="950504"/>
                  </a:cubicBezTo>
                  <a:cubicBezTo>
                    <a:pt x="631217" y="961934"/>
                    <a:pt x="581687" y="947646"/>
                    <a:pt x="536919" y="927644"/>
                  </a:cubicBezTo>
                  <a:cubicBezTo>
                    <a:pt x="494057" y="908594"/>
                    <a:pt x="448337" y="881924"/>
                    <a:pt x="398807" y="847634"/>
                  </a:cubicBezTo>
                  <a:cubicBezTo>
                    <a:pt x="350230" y="813344"/>
                    <a:pt x="299747" y="770481"/>
                    <a:pt x="246407" y="718094"/>
                  </a:cubicBezTo>
                  <a:lnTo>
                    <a:pt x="246407" y="718094"/>
                  </a:lnTo>
                  <a:cubicBezTo>
                    <a:pt x="212117" y="684756"/>
                    <a:pt x="181637" y="651419"/>
                    <a:pt x="155919" y="620939"/>
                  </a:cubicBezTo>
                  <a:moveTo>
                    <a:pt x="546444" y="16101"/>
                  </a:moveTo>
                  <a:cubicBezTo>
                    <a:pt x="558827" y="21816"/>
                    <a:pt x="569305" y="28484"/>
                    <a:pt x="577877" y="36104"/>
                  </a:cubicBezTo>
                  <a:cubicBezTo>
                    <a:pt x="607405" y="62774"/>
                    <a:pt x="620739" y="108494"/>
                    <a:pt x="626455" y="153261"/>
                  </a:cubicBezTo>
                  <a:cubicBezTo>
                    <a:pt x="630264" y="184694"/>
                    <a:pt x="632169" y="219936"/>
                    <a:pt x="631217" y="258036"/>
                  </a:cubicBezTo>
                  <a:cubicBezTo>
                    <a:pt x="586450" y="263751"/>
                    <a:pt x="537872" y="274229"/>
                    <a:pt x="485484" y="288516"/>
                  </a:cubicBezTo>
                  <a:cubicBezTo>
                    <a:pt x="404522" y="311376"/>
                    <a:pt x="336894" y="338046"/>
                    <a:pt x="280697" y="367574"/>
                  </a:cubicBezTo>
                  <a:cubicBezTo>
                    <a:pt x="246407" y="385671"/>
                    <a:pt x="215927" y="405674"/>
                    <a:pt x="190209" y="425676"/>
                  </a:cubicBezTo>
                  <a:cubicBezTo>
                    <a:pt x="154967" y="453299"/>
                    <a:pt x="121630" y="487589"/>
                    <a:pt x="113057" y="526641"/>
                  </a:cubicBezTo>
                  <a:cubicBezTo>
                    <a:pt x="110200" y="539024"/>
                    <a:pt x="110200" y="552359"/>
                    <a:pt x="111152" y="565694"/>
                  </a:cubicBezTo>
                  <a:cubicBezTo>
                    <a:pt x="75909" y="517116"/>
                    <a:pt x="49239" y="471396"/>
                    <a:pt x="28284" y="429486"/>
                  </a:cubicBezTo>
                  <a:cubicBezTo>
                    <a:pt x="7330" y="384719"/>
                    <a:pt x="-6958" y="335189"/>
                    <a:pt x="3519" y="296136"/>
                  </a:cubicBezTo>
                  <a:cubicBezTo>
                    <a:pt x="13997" y="256131"/>
                    <a:pt x="50192" y="220889"/>
                    <a:pt x="90197" y="191361"/>
                  </a:cubicBezTo>
                  <a:cubicBezTo>
                    <a:pt x="128297" y="163739"/>
                    <a:pt x="174017" y="137069"/>
                    <a:pt x="228309" y="112304"/>
                  </a:cubicBezTo>
                  <a:cubicBezTo>
                    <a:pt x="282602" y="87539"/>
                    <a:pt x="344514" y="64679"/>
                    <a:pt x="416905" y="44676"/>
                  </a:cubicBezTo>
                  <a:lnTo>
                    <a:pt x="416905" y="44676"/>
                  </a:lnTo>
                  <a:cubicBezTo>
                    <a:pt x="462625" y="33246"/>
                    <a:pt x="506439" y="23721"/>
                    <a:pt x="546444" y="16101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8F4C8739-0D64-4D24-9292-4DA86A346971}"/>
              </a:ext>
            </a:extLst>
          </p:cNvPr>
          <p:cNvGrpSpPr/>
          <p:nvPr userDrawn="1"/>
        </p:nvGrpSpPr>
        <p:grpSpPr>
          <a:xfrm>
            <a:off x="7717485" y="-1409700"/>
            <a:ext cx="7898715" cy="8267700"/>
            <a:chOff x="7717485" y="-1409700"/>
            <a:chExt cx="7898715" cy="8267700"/>
          </a:xfrm>
        </p:grpSpPr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xmlns="" id="{0A7705CA-8C8A-4C11-8D88-32DCA6E8700D}"/>
                </a:ext>
              </a:extLst>
            </p:cNvPr>
            <p:cNvSpPr/>
            <p:nvPr/>
          </p:nvSpPr>
          <p:spPr>
            <a:xfrm>
              <a:off x="11107241" y="-1409700"/>
              <a:ext cx="4508959" cy="3757209"/>
            </a:xfrm>
            <a:custGeom>
              <a:avLst/>
              <a:gdLst>
                <a:gd name="connsiteX0" fmla="*/ 3116580 w 3740150"/>
                <a:gd name="connsiteY0" fmla="*/ 0 h 3116579"/>
                <a:gd name="connsiteX1" fmla="*/ 0 w 3740150"/>
                <a:gd name="connsiteY1" fmla="*/ 3116580 h 3116579"/>
                <a:gd name="connsiteX2" fmla="*/ 623570 w 3740150"/>
                <a:gd name="connsiteY2" fmla="*/ 3116580 h 3116579"/>
                <a:gd name="connsiteX3" fmla="*/ 3740150 w 3740150"/>
                <a:gd name="connsiteY3" fmla="*/ 0 h 3116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0150" h="3116579">
                  <a:moveTo>
                    <a:pt x="3116580" y="0"/>
                  </a:moveTo>
                  <a:lnTo>
                    <a:pt x="0" y="3116580"/>
                  </a:lnTo>
                  <a:lnTo>
                    <a:pt x="623570" y="3116580"/>
                  </a:lnTo>
                  <a:lnTo>
                    <a:pt x="3740150" y="0"/>
                  </a:lnTo>
                  <a:close/>
                </a:path>
              </a:pathLst>
            </a:custGeom>
            <a:solidFill>
              <a:srgbClr val="002F6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xmlns="" id="{E9EB22CF-CA57-4EC6-9C31-3BC2BD0507AD}"/>
                </a:ext>
              </a:extLst>
            </p:cNvPr>
            <p:cNvSpPr/>
            <p:nvPr/>
          </p:nvSpPr>
          <p:spPr>
            <a:xfrm>
              <a:off x="9603745" y="-1409700"/>
              <a:ext cx="4508959" cy="3757209"/>
            </a:xfrm>
            <a:custGeom>
              <a:avLst/>
              <a:gdLst>
                <a:gd name="connsiteX0" fmla="*/ 3116580 w 3740150"/>
                <a:gd name="connsiteY0" fmla="*/ 0 h 3116579"/>
                <a:gd name="connsiteX1" fmla="*/ 0 w 3740150"/>
                <a:gd name="connsiteY1" fmla="*/ 3116580 h 3116579"/>
                <a:gd name="connsiteX2" fmla="*/ 623570 w 3740150"/>
                <a:gd name="connsiteY2" fmla="*/ 3116580 h 3116579"/>
                <a:gd name="connsiteX3" fmla="*/ 3740150 w 3740150"/>
                <a:gd name="connsiteY3" fmla="*/ 0 h 3116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0150" h="3116579">
                  <a:moveTo>
                    <a:pt x="3116580" y="0"/>
                  </a:moveTo>
                  <a:lnTo>
                    <a:pt x="0" y="3116580"/>
                  </a:lnTo>
                  <a:lnTo>
                    <a:pt x="623570" y="3116580"/>
                  </a:lnTo>
                  <a:lnTo>
                    <a:pt x="3740150" y="0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bg1"/>
                </a:gs>
              </a:gsLst>
              <a:lin ang="1890000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xmlns="" id="{EE2853F8-94FB-4300-90C2-C82956DE92A4}"/>
                </a:ext>
              </a:extLst>
            </p:cNvPr>
            <p:cNvSpPr/>
            <p:nvPr/>
          </p:nvSpPr>
          <p:spPr>
            <a:xfrm>
              <a:off x="8100248" y="4978629"/>
              <a:ext cx="2631118" cy="1879371"/>
            </a:xfrm>
            <a:custGeom>
              <a:avLst/>
              <a:gdLst>
                <a:gd name="connsiteX0" fmla="*/ 1558925 w 2182494"/>
                <a:gd name="connsiteY0" fmla="*/ 0 h 1558925"/>
                <a:gd name="connsiteX1" fmla="*/ 0 w 2182494"/>
                <a:gd name="connsiteY1" fmla="*/ 1558925 h 1558925"/>
                <a:gd name="connsiteX2" fmla="*/ 623570 w 2182494"/>
                <a:gd name="connsiteY2" fmla="*/ 1558925 h 1558925"/>
                <a:gd name="connsiteX3" fmla="*/ 2182495 w 2182494"/>
                <a:gd name="connsiteY3" fmla="*/ 0 h 155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2494" h="1558925">
                  <a:moveTo>
                    <a:pt x="1558925" y="0"/>
                  </a:moveTo>
                  <a:lnTo>
                    <a:pt x="0" y="1558925"/>
                  </a:lnTo>
                  <a:lnTo>
                    <a:pt x="623570" y="1558925"/>
                  </a:lnTo>
                  <a:lnTo>
                    <a:pt x="218249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3000"/>
                  </a:schemeClr>
                </a:gs>
              </a:gsLst>
              <a:lin ang="18900000" scaled="1"/>
              <a:tileRect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xmlns="" id="{D62CB5CA-EAF9-446B-8EC4-BE78F12F17F1}"/>
                </a:ext>
              </a:extLst>
            </p:cNvPr>
            <p:cNvSpPr/>
            <p:nvPr/>
          </p:nvSpPr>
          <p:spPr>
            <a:xfrm>
              <a:off x="7717485" y="4978629"/>
              <a:ext cx="6889" cy="6890"/>
            </a:xfrm>
            <a:custGeom>
              <a:avLst/>
              <a:gdLst>
                <a:gd name="connsiteX0" fmla="*/ 0 w 5714"/>
                <a:gd name="connsiteY0" fmla="*/ 0 h 5715"/>
                <a:gd name="connsiteX1" fmla="*/ 0 w 5714"/>
                <a:gd name="connsiteY1" fmla="*/ 5715 h 5715"/>
                <a:gd name="connsiteX2" fmla="*/ 5715 w 5714"/>
                <a:gd name="connsiteY2" fmla="*/ 0 h 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4" h="5715">
                  <a:moveTo>
                    <a:pt x="0" y="0"/>
                  </a:moveTo>
                  <a:lnTo>
                    <a:pt x="0" y="5715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002F6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xmlns="" id="{C00CA567-3944-4ABA-A6C7-2FB6947F548D}"/>
                </a:ext>
              </a:extLst>
            </p:cNvPr>
            <p:cNvSpPr/>
            <p:nvPr/>
          </p:nvSpPr>
          <p:spPr>
            <a:xfrm>
              <a:off x="9603745" y="4978629"/>
              <a:ext cx="2630352" cy="1879371"/>
            </a:xfrm>
            <a:custGeom>
              <a:avLst/>
              <a:gdLst>
                <a:gd name="connsiteX0" fmla="*/ 1558925 w 2181859"/>
                <a:gd name="connsiteY0" fmla="*/ 0 h 1558925"/>
                <a:gd name="connsiteX1" fmla="*/ 0 w 2181859"/>
                <a:gd name="connsiteY1" fmla="*/ 1558925 h 1558925"/>
                <a:gd name="connsiteX2" fmla="*/ 623570 w 2181859"/>
                <a:gd name="connsiteY2" fmla="*/ 1558925 h 1558925"/>
                <a:gd name="connsiteX3" fmla="*/ 2181860 w 2181859"/>
                <a:gd name="connsiteY3" fmla="*/ 0 h 155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1859" h="1558925">
                  <a:moveTo>
                    <a:pt x="1558925" y="0"/>
                  </a:moveTo>
                  <a:lnTo>
                    <a:pt x="0" y="1558925"/>
                  </a:lnTo>
                  <a:lnTo>
                    <a:pt x="623570" y="1558925"/>
                  </a:lnTo>
                  <a:lnTo>
                    <a:pt x="218186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3000"/>
                  </a:schemeClr>
                </a:gs>
              </a:gsLst>
              <a:lin ang="18900000" scaled="1"/>
              <a:tileRect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xmlns="" id="{C7981DD3-0670-4919-B3C1-523E67D2ED97}"/>
                </a:ext>
              </a:extLst>
            </p:cNvPr>
            <p:cNvSpPr/>
            <p:nvPr/>
          </p:nvSpPr>
          <p:spPr>
            <a:xfrm>
              <a:off x="10731367" y="2347509"/>
              <a:ext cx="3382101" cy="2631119"/>
            </a:xfrm>
            <a:custGeom>
              <a:avLst/>
              <a:gdLst>
                <a:gd name="connsiteX0" fmla="*/ 2181860 w 2805429"/>
                <a:gd name="connsiteY0" fmla="*/ 0 h 2182495"/>
                <a:gd name="connsiteX1" fmla="*/ 0 w 2805429"/>
                <a:gd name="connsiteY1" fmla="*/ 2182495 h 2182495"/>
                <a:gd name="connsiteX2" fmla="*/ 623570 w 2805429"/>
                <a:gd name="connsiteY2" fmla="*/ 2182495 h 2182495"/>
                <a:gd name="connsiteX3" fmla="*/ 2805430 w 2805429"/>
                <a:gd name="connsiteY3" fmla="*/ 0 h 2182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429" h="2182495">
                  <a:moveTo>
                    <a:pt x="2181860" y="0"/>
                  </a:moveTo>
                  <a:lnTo>
                    <a:pt x="0" y="2182495"/>
                  </a:lnTo>
                  <a:lnTo>
                    <a:pt x="623570" y="2182495"/>
                  </a:lnTo>
                  <a:lnTo>
                    <a:pt x="2805430" y="0"/>
                  </a:lnTo>
                  <a:close/>
                </a:path>
              </a:pathLst>
            </a:custGeom>
            <a:solidFill>
              <a:srgbClr val="E5242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xmlns="" id="{550B0CEB-6342-4EE6-B2EB-1DDDC71FC0D5}"/>
                </a:ext>
              </a:extLst>
            </p:cNvPr>
            <p:cNvSpPr/>
            <p:nvPr/>
          </p:nvSpPr>
          <p:spPr>
            <a:xfrm>
              <a:off x="7724375" y="2347509"/>
              <a:ext cx="3382866" cy="2631119"/>
            </a:xfrm>
            <a:custGeom>
              <a:avLst/>
              <a:gdLst>
                <a:gd name="connsiteX0" fmla="*/ 2182495 w 2806064"/>
                <a:gd name="connsiteY0" fmla="*/ 0 h 2182495"/>
                <a:gd name="connsiteX1" fmla="*/ 0 w 2806064"/>
                <a:gd name="connsiteY1" fmla="*/ 2182495 h 2182495"/>
                <a:gd name="connsiteX2" fmla="*/ 623570 w 2806064"/>
                <a:gd name="connsiteY2" fmla="*/ 2182495 h 2182495"/>
                <a:gd name="connsiteX3" fmla="*/ 2806065 w 2806064"/>
                <a:gd name="connsiteY3" fmla="*/ 0 h 2182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6064" h="2182495">
                  <a:moveTo>
                    <a:pt x="2182495" y="0"/>
                  </a:moveTo>
                  <a:lnTo>
                    <a:pt x="0" y="2182495"/>
                  </a:lnTo>
                  <a:lnTo>
                    <a:pt x="623570" y="2182495"/>
                  </a:lnTo>
                  <a:lnTo>
                    <a:pt x="280606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3000"/>
                  </a:schemeClr>
                </a:gs>
              </a:gsLst>
              <a:lin ang="18900000" scaled="1"/>
              <a:tileRect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xmlns="" id="{3199B1E9-72E3-4CB4-9688-694170FD6D49}"/>
                </a:ext>
              </a:extLst>
            </p:cNvPr>
            <p:cNvSpPr/>
            <p:nvPr/>
          </p:nvSpPr>
          <p:spPr>
            <a:xfrm>
              <a:off x="9207200" y="2347509"/>
              <a:ext cx="3382866" cy="2631119"/>
            </a:xfrm>
            <a:custGeom>
              <a:avLst/>
              <a:gdLst>
                <a:gd name="connsiteX0" fmla="*/ 2182495 w 2806064"/>
                <a:gd name="connsiteY0" fmla="*/ 0 h 2182495"/>
                <a:gd name="connsiteX1" fmla="*/ 0 w 2806064"/>
                <a:gd name="connsiteY1" fmla="*/ 2182495 h 2182495"/>
                <a:gd name="connsiteX2" fmla="*/ 623570 w 2806064"/>
                <a:gd name="connsiteY2" fmla="*/ 2182495 h 2182495"/>
                <a:gd name="connsiteX3" fmla="*/ 2806065 w 2806064"/>
                <a:gd name="connsiteY3" fmla="*/ 0 h 2182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6064" h="2182495">
                  <a:moveTo>
                    <a:pt x="2182495" y="0"/>
                  </a:moveTo>
                  <a:lnTo>
                    <a:pt x="0" y="2182495"/>
                  </a:lnTo>
                  <a:lnTo>
                    <a:pt x="623570" y="2182495"/>
                  </a:lnTo>
                  <a:lnTo>
                    <a:pt x="2806065" y="0"/>
                  </a:lnTo>
                  <a:close/>
                </a:path>
              </a:pathLst>
            </a:custGeom>
            <a:solidFill>
              <a:srgbClr val="E5242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5" name="Текст 39">
            <a:extLst>
              <a:ext uri="{FF2B5EF4-FFF2-40B4-BE49-F238E27FC236}">
                <a16:creationId xmlns:a16="http://schemas.microsoft.com/office/drawing/2014/main" xmlns="" id="{5336473E-1F7B-4377-9140-DA33EAA38FE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3629" y="2553605"/>
            <a:ext cx="6894454" cy="1286506"/>
          </a:xfrm>
        </p:spPr>
        <p:txBody>
          <a:bodyPr wrap="square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ru-RU" dirty="0"/>
              <a:t>Название презентации</a:t>
            </a:r>
            <a:br>
              <a:rPr lang="ru-RU" dirty="0"/>
            </a:br>
            <a:r>
              <a:rPr lang="ru-RU" dirty="0"/>
              <a:t>в несколько строк</a:t>
            </a:r>
          </a:p>
        </p:txBody>
      </p:sp>
      <p:sp>
        <p:nvSpPr>
          <p:cNvPr id="29" name="Текст 26">
            <a:extLst>
              <a:ext uri="{FF2B5EF4-FFF2-40B4-BE49-F238E27FC236}">
                <a16:creationId xmlns:a16="http://schemas.microsoft.com/office/drawing/2014/main" xmlns="" id="{D2D5BB33-210A-470A-ADA0-7318E72A22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5425" y="4544645"/>
            <a:ext cx="2574925" cy="204671"/>
          </a:xfrm>
        </p:spPr>
        <p:txBody>
          <a:bodyPr anchor="ctr">
            <a:spAutoFit/>
          </a:bodyPr>
          <a:lstStyle>
            <a:lvl1pPr>
              <a:buNone/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1pPr>
            <a:lvl2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2pPr>
            <a:lvl3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3pPr>
            <a:lvl4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4pPr>
            <a:lvl5pPr>
              <a:defRPr kumimoji="0" lang="ru-RU" sz="1400" b="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5pPr>
          </a:lstStyle>
          <a:p>
            <a:pPr marL="331185" marR="0" lvl="0" indent="-331185" algn="l" defTabSz="6858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400"/>
              </a:spcAft>
              <a:buClrTx/>
              <a:buSzTx/>
              <a:tabLst/>
              <a:defRPr/>
            </a:pPr>
            <a:r>
              <a:rPr lang="ru-RU" dirty="0"/>
              <a:t>ФИО спикера</a:t>
            </a:r>
          </a:p>
        </p:txBody>
      </p:sp>
      <p:sp>
        <p:nvSpPr>
          <p:cNvPr id="30" name="Текст 26">
            <a:extLst>
              <a:ext uri="{FF2B5EF4-FFF2-40B4-BE49-F238E27FC236}">
                <a16:creationId xmlns:a16="http://schemas.microsoft.com/office/drawing/2014/main" xmlns="" id="{7D796F81-C010-4486-8C13-2B64B67C08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5425" y="4884353"/>
            <a:ext cx="2574925" cy="204671"/>
          </a:xfrm>
        </p:spPr>
        <p:txBody>
          <a:bodyPr anchor="ctr">
            <a:spAutoFit/>
          </a:bodyPr>
          <a:lstStyle>
            <a:lvl1pPr>
              <a:buNone/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1pPr>
            <a:lvl2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2pPr>
            <a:lvl3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3pPr>
            <a:lvl4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4pPr>
            <a:lvl5pPr>
              <a:defRPr kumimoji="0" lang="ru-RU" sz="1400" b="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5pPr>
          </a:lstStyle>
          <a:p>
            <a:pPr marL="331185" marR="0" lvl="0" indent="-331185" algn="l" defTabSz="6858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400"/>
              </a:spcAft>
              <a:buClrTx/>
              <a:buSzTx/>
              <a:tabLst/>
              <a:defRPr/>
            </a:pPr>
            <a:r>
              <a:rPr lang="ru-RU" dirty="0"/>
              <a:t>Дата мероприятия</a:t>
            </a:r>
          </a:p>
        </p:txBody>
      </p:sp>
      <p:sp>
        <p:nvSpPr>
          <p:cNvPr id="16" name="Graphic 17">
            <a:extLst>
              <a:ext uri="{FF2B5EF4-FFF2-40B4-BE49-F238E27FC236}">
                <a16:creationId xmlns:a16="http://schemas.microsoft.com/office/drawing/2014/main" xmlns="" id="{67E33C7A-8A8F-4E25-8819-7C6CF003FD43}"/>
              </a:ext>
            </a:extLst>
          </p:cNvPr>
          <p:cNvSpPr/>
          <p:nvPr/>
        </p:nvSpPr>
        <p:spPr>
          <a:xfrm>
            <a:off x="426123" y="4553400"/>
            <a:ext cx="186947" cy="207619"/>
          </a:xfrm>
          <a:custGeom>
            <a:avLst/>
            <a:gdLst>
              <a:gd name="connsiteX0" fmla="*/ 162850 w 186947"/>
              <a:gd name="connsiteY0" fmla="*/ 160891 h 207619"/>
              <a:gd name="connsiteX1" fmla="*/ 124582 w 186947"/>
              <a:gd name="connsiteY1" fmla="*/ 160891 h 207619"/>
              <a:gd name="connsiteX2" fmla="*/ 124582 w 186947"/>
              <a:gd name="connsiteY2" fmla="*/ 137848 h 207619"/>
              <a:gd name="connsiteX3" fmla="*/ 145506 w 186947"/>
              <a:gd name="connsiteY3" fmla="*/ 127383 h 207619"/>
              <a:gd name="connsiteX4" fmla="*/ 145506 w 186947"/>
              <a:gd name="connsiteY4" fmla="*/ 16834 h 207619"/>
              <a:gd name="connsiteX5" fmla="*/ 120246 w 186947"/>
              <a:gd name="connsiteY5" fmla="*/ 0 h 207619"/>
              <a:gd name="connsiteX6" fmla="*/ 66621 w 186947"/>
              <a:gd name="connsiteY6" fmla="*/ 0 h 207619"/>
              <a:gd name="connsiteX7" fmla="*/ 41350 w 186947"/>
              <a:gd name="connsiteY7" fmla="*/ 16817 h 207619"/>
              <a:gd name="connsiteX8" fmla="*/ 41350 w 186947"/>
              <a:gd name="connsiteY8" fmla="*/ 127366 h 207619"/>
              <a:gd name="connsiteX9" fmla="*/ 62354 w 186947"/>
              <a:gd name="connsiteY9" fmla="*/ 137871 h 207619"/>
              <a:gd name="connsiteX10" fmla="*/ 62354 w 186947"/>
              <a:gd name="connsiteY10" fmla="*/ 160874 h 207619"/>
              <a:gd name="connsiteX11" fmla="*/ 24223 w 186947"/>
              <a:gd name="connsiteY11" fmla="*/ 160874 h 207619"/>
              <a:gd name="connsiteX12" fmla="*/ 0 w 186947"/>
              <a:gd name="connsiteY12" fmla="*/ 179072 h 207619"/>
              <a:gd name="connsiteX13" fmla="*/ 0 w 186947"/>
              <a:gd name="connsiteY13" fmla="*/ 207620 h 207619"/>
              <a:gd name="connsiteX14" fmla="*/ 10385 w 186947"/>
              <a:gd name="connsiteY14" fmla="*/ 207620 h 207619"/>
              <a:gd name="connsiteX15" fmla="*/ 10385 w 186947"/>
              <a:gd name="connsiteY15" fmla="*/ 184261 h 207619"/>
              <a:gd name="connsiteX16" fmla="*/ 27689 w 186947"/>
              <a:gd name="connsiteY16" fmla="*/ 171276 h 207619"/>
              <a:gd name="connsiteX17" fmla="*/ 72750 w 186947"/>
              <a:gd name="connsiteY17" fmla="*/ 171276 h 207619"/>
              <a:gd name="connsiteX18" fmla="*/ 72750 w 186947"/>
              <a:gd name="connsiteY18" fmla="*/ 143083 h 207619"/>
              <a:gd name="connsiteX19" fmla="*/ 81394 w 186947"/>
              <a:gd name="connsiteY19" fmla="*/ 147402 h 207619"/>
              <a:gd name="connsiteX20" fmla="*/ 105502 w 186947"/>
              <a:gd name="connsiteY20" fmla="*/ 147402 h 207619"/>
              <a:gd name="connsiteX21" fmla="*/ 114220 w 186947"/>
              <a:gd name="connsiteY21" fmla="*/ 143043 h 207619"/>
              <a:gd name="connsiteX22" fmla="*/ 114220 w 186947"/>
              <a:gd name="connsiteY22" fmla="*/ 171276 h 207619"/>
              <a:gd name="connsiteX23" fmla="*/ 159396 w 186947"/>
              <a:gd name="connsiteY23" fmla="*/ 171276 h 207619"/>
              <a:gd name="connsiteX24" fmla="*/ 176580 w 186947"/>
              <a:gd name="connsiteY24" fmla="*/ 184250 h 207619"/>
              <a:gd name="connsiteX25" fmla="*/ 176580 w 186947"/>
              <a:gd name="connsiteY25" fmla="*/ 197235 h 207619"/>
              <a:gd name="connsiteX26" fmla="*/ 20781 w 186947"/>
              <a:gd name="connsiteY26" fmla="*/ 197235 h 207619"/>
              <a:gd name="connsiteX27" fmla="*/ 20781 w 186947"/>
              <a:gd name="connsiteY27" fmla="*/ 207620 h 207619"/>
              <a:gd name="connsiteX28" fmla="*/ 186948 w 186947"/>
              <a:gd name="connsiteY28" fmla="*/ 207620 h 207619"/>
              <a:gd name="connsiteX29" fmla="*/ 186948 w 186947"/>
              <a:gd name="connsiteY29" fmla="*/ 179077 h 207619"/>
              <a:gd name="connsiteX30" fmla="*/ 103028 w 186947"/>
              <a:gd name="connsiteY30" fmla="*/ 137023 h 207619"/>
              <a:gd name="connsiteX31" fmla="*/ 83845 w 186947"/>
              <a:gd name="connsiteY31" fmla="*/ 137023 h 207619"/>
              <a:gd name="connsiteX32" fmla="*/ 51769 w 186947"/>
              <a:gd name="connsiteY32" fmla="*/ 120985 h 207619"/>
              <a:gd name="connsiteX33" fmla="*/ 51769 w 186947"/>
              <a:gd name="connsiteY33" fmla="*/ 22379 h 207619"/>
              <a:gd name="connsiteX34" fmla="*/ 69789 w 186947"/>
              <a:gd name="connsiteY34" fmla="*/ 10350 h 207619"/>
              <a:gd name="connsiteX35" fmla="*/ 117130 w 186947"/>
              <a:gd name="connsiteY35" fmla="*/ 10350 h 207619"/>
              <a:gd name="connsiteX36" fmla="*/ 135150 w 186947"/>
              <a:gd name="connsiteY36" fmla="*/ 22379 h 207619"/>
              <a:gd name="connsiteX37" fmla="*/ 135150 w 186947"/>
              <a:gd name="connsiteY37" fmla="*/ 120985 h 207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6947" h="207619">
                <a:moveTo>
                  <a:pt x="162850" y="160891"/>
                </a:moveTo>
                <a:lnTo>
                  <a:pt x="124582" y="160891"/>
                </a:lnTo>
                <a:lnTo>
                  <a:pt x="124582" y="137848"/>
                </a:lnTo>
                <a:lnTo>
                  <a:pt x="145506" y="127383"/>
                </a:lnTo>
                <a:lnTo>
                  <a:pt x="145506" y="16834"/>
                </a:lnTo>
                <a:lnTo>
                  <a:pt x="120246" y="0"/>
                </a:lnTo>
                <a:lnTo>
                  <a:pt x="66621" y="0"/>
                </a:lnTo>
                <a:lnTo>
                  <a:pt x="41350" y="16817"/>
                </a:lnTo>
                <a:lnTo>
                  <a:pt x="41350" y="127366"/>
                </a:lnTo>
                <a:lnTo>
                  <a:pt x="62354" y="137871"/>
                </a:lnTo>
                <a:lnTo>
                  <a:pt x="62354" y="160874"/>
                </a:lnTo>
                <a:lnTo>
                  <a:pt x="24223" y="160874"/>
                </a:lnTo>
                <a:lnTo>
                  <a:pt x="0" y="179072"/>
                </a:lnTo>
                <a:lnTo>
                  <a:pt x="0" y="207620"/>
                </a:lnTo>
                <a:lnTo>
                  <a:pt x="10385" y="207620"/>
                </a:lnTo>
                <a:lnTo>
                  <a:pt x="10385" y="184261"/>
                </a:lnTo>
                <a:lnTo>
                  <a:pt x="27689" y="171276"/>
                </a:lnTo>
                <a:lnTo>
                  <a:pt x="72750" y="171276"/>
                </a:lnTo>
                <a:lnTo>
                  <a:pt x="72750" y="143083"/>
                </a:lnTo>
                <a:lnTo>
                  <a:pt x="81394" y="147402"/>
                </a:lnTo>
                <a:lnTo>
                  <a:pt x="105502" y="147402"/>
                </a:lnTo>
                <a:lnTo>
                  <a:pt x="114220" y="143043"/>
                </a:lnTo>
                <a:lnTo>
                  <a:pt x="114220" y="171276"/>
                </a:lnTo>
                <a:lnTo>
                  <a:pt x="159396" y="171276"/>
                </a:lnTo>
                <a:lnTo>
                  <a:pt x="176580" y="184250"/>
                </a:lnTo>
                <a:lnTo>
                  <a:pt x="176580" y="197235"/>
                </a:lnTo>
                <a:lnTo>
                  <a:pt x="20781" y="197235"/>
                </a:lnTo>
                <a:lnTo>
                  <a:pt x="20781" y="207620"/>
                </a:lnTo>
                <a:lnTo>
                  <a:pt x="186948" y="207620"/>
                </a:lnTo>
                <a:lnTo>
                  <a:pt x="186948" y="179077"/>
                </a:lnTo>
                <a:close/>
                <a:moveTo>
                  <a:pt x="103028" y="137023"/>
                </a:moveTo>
                <a:lnTo>
                  <a:pt x="83845" y="137023"/>
                </a:lnTo>
                <a:lnTo>
                  <a:pt x="51769" y="120985"/>
                </a:lnTo>
                <a:lnTo>
                  <a:pt x="51769" y="22379"/>
                </a:lnTo>
                <a:lnTo>
                  <a:pt x="69789" y="10350"/>
                </a:lnTo>
                <a:lnTo>
                  <a:pt x="117130" y="10350"/>
                </a:lnTo>
                <a:lnTo>
                  <a:pt x="135150" y="22379"/>
                </a:lnTo>
                <a:lnTo>
                  <a:pt x="135150" y="120985"/>
                </a:lnTo>
                <a:close/>
              </a:path>
            </a:pathLst>
          </a:custGeom>
          <a:solidFill>
            <a:srgbClr val="FFFFFF"/>
          </a:solidFill>
          <a:ln w="563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17" name="Graphic 5">
            <a:extLst>
              <a:ext uri="{FF2B5EF4-FFF2-40B4-BE49-F238E27FC236}">
                <a16:creationId xmlns:a16="http://schemas.microsoft.com/office/drawing/2014/main" xmlns="" id="{C9A8D45A-D37B-427B-97A6-183FFB1D0441}"/>
              </a:ext>
            </a:extLst>
          </p:cNvPr>
          <p:cNvGrpSpPr/>
          <p:nvPr/>
        </p:nvGrpSpPr>
        <p:grpSpPr>
          <a:xfrm>
            <a:off x="423152" y="4887836"/>
            <a:ext cx="192624" cy="192624"/>
            <a:chOff x="423152" y="4887836"/>
            <a:chExt cx="192624" cy="192624"/>
          </a:xfrm>
          <a:solidFill>
            <a:srgbClr val="FFFFFF"/>
          </a:solidFill>
        </p:grpSpPr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xmlns="" id="{8E031E6C-12E6-45FA-BDE0-D6839526AF2F}"/>
                </a:ext>
              </a:extLst>
            </p:cNvPr>
            <p:cNvSpPr/>
            <p:nvPr/>
          </p:nvSpPr>
          <p:spPr>
            <a:xfrm>
              <a:off x="423152" y="4887836"/>
              <a:ext cx="192624" cy="192624"/>
            </a:xfrm>
            <a:custGeom>
              <a:avLst/>
              <a:gdLst>
                <a:gd name="connsiteX0" fmla="*/ 158935 w 192624"/>
                <a:gd name="connsiteY0" fmla="*/ 9193 h 192624"/>
                <a:gd name="connsiteX1" fmla="*/ 158935 w 192624"/>
                <a:gd name="connsiteY1" fmla="*/ 0 h 192624"/>
                <a:gd name="connsiteX2" fmla="*/ 149317 w 192624"/>
                <a:gd name="connsiteY2" fmla="*/ 0 h 192624"/>
                <a:gd name="connsiteX3" fmla="*/ 149317 w 192624"/>
                <a:gd name="connsiteY3" fmla="*/ 9193 h 192624"/>
                <a:gd name="connsiteX4" fmla="*/ 130081 w 192624"/>
                <a:gd name="connsiteY4" fmla="*/ 9193 h 192624"/>
                <a:gd name="connsiteX5" fmla="*/ 130081 w 192624"/>
                <a:gd name="connsiteY5" fmla="*/ 0 h 192624"/>
                <a:gd name="connsiteX6" fmla="*/ 120463 w 192624"/>
                <a:gd name="connsiteY6" fmla="*/ 0 h 192624"/>
                <a:gd name="connsiteX7" fmla="*/ 120463 w 192624"/>
                <a:gd name="connsiteY7" fmla="*/ 9193 h 192624"/>
                <a:gd name="connsiteX8" fmla="*/ 101227 w 192624"/>
                <a:gd name="connsiteY8" fmla="*/ 9193 h 192624"/>
                <a:gd name="connsiteX9" fmla="*/ 101227 w 192624"/>
                <a:gd name="connsiteY9" fmla="*/ 0 h 192624"/>
                <a:gd name="connsiteX10" fmla="*/ 91609 w 192624"/>
                <a:gd name="connsiteY10" fmla="*/ 0 h 192624"/>
                <a:gd name="connsiteX11" fmla="*/ 91609 w 192624"/>
                <a:gd name="connsiteY11" fmla="*/ 9193 h 192624"/>
                <a:gd name="connsiteX12" fmla="*/ 72374 w 192624"/>
                <a:gd name="connsiteY12" fmla="*/ 9193 h 192624"/>
                <a:gd name="connsiteX13" fmla="*/ 72374 w 192624"/>
                <a:gd name="connsiteY13" fmla="*/ 0 h 192624"/>
                <a:gd name="connsiteX14" fmla="*/ 62756 w 192624"/>
                <a:gd name="connsiteY14" fmla="*/ 0 h 192624"/>
                <a:gd name="connsiteX15" fmla="*/ 62756 w 192624"/>
                <a:gd name="connsiteY15" fmla="*/ 9193 h 192624"/>
                <a:gd name="connsiteX16" fmla="*/ 43360 w 192624"/>
                <a:gd name="connsiteY16" fmla="*/ 9193 h 192624"/>
                <a:gd name="connsiteX17" fmla="*/ 43360 w 192624"/>
                <a:gd name="connsiteY17" fmla="*/ 0 h 192624"/>
                <a:gd name="connsiteX18" fmla="*/ 33689 w 192624"/>
                <a:gd name="connsiteY18" fmla="*/ 0 h 192624"/>
                <a:gd name="connsiteX19" fmla="*/ 33689 w 192624"/>
                <a:gd name="connsiteY19" fmla="*/ 9193 h 192624"/>
                <a:gd name="connsiteX20" fmla="*/ 0 w 192624"/>
                <a:gd name="connsiteY20" fmla="*/ 9193 h 192624"/>
                <a:gd name="connsiteX21" fmla="*/ 0 w 192624"/>
                <a:gd name="connsiteY21" fmla="*/ 48143 h 192624"/>
                <a:gd name="connsiteX22" fmla="*/ 0 w 192624"/>
                <a:gd name="connsiteY22" fmla="*/ 57761 h 192624"/>
                <a:gd name="connsiteX23" fmla="*/ 0 w 192624"/>
                <a:gd name="connsiteY23" fmla="*/ 192624 h 192624"/>
                <a:gd name="connsiteX24" fmla="*/ 131994 w 192624"/>
                <a:gd name="connsiteY24" fmla="*/ 192624 h 192624"/>
                <a:gd name="connsiteX25" fmla="*/ 192624 w 192624"/>
                <a:gd name="connsiteY25" fmla="*/ 131994 h 192624"/>
                <a:gd name="connsiteX26" fmla="*/ 192624 w 192624"/>
                <a:gd name="connsiteY26" fmla="*/ 125193 h 192624"/>
                <a:gd name="connsiteX27" fmla="*/ 183006 w 192624"/>
                <a:gd name="connsiteY27" fmla="*/ 125193 h 192624"/>
                <a:gd name="connsiteX28" fmla="*/ 183006 w 192624"/>
                <a:gd name="connsiteY28" fmla="*/ 125193 h 192624"/>
                <a:gd name="connsiteX29" fmla="*/ 142569 w 192624"/>
                <a:gd name="connsiteY29" fmla="*/ 125193 h 192624"/>
                <a:gd name="connsiteX30" fmla="*/ 125246 w 192624"/>
                <a:gd name="connsiteY30" fmla="*/ 142462 h 192624"/>
                <a:gd name="connsiteX31" fmla="*/ 125246 w 192624"/>
                <a:gd name="connsiteY31" fmla="*/ 183006 h 192624"/>
                <a:gd name="connsiteX32" fmla="*/ 9618 w 192624"/>
                <a:gd name="connsiteY32" fmla="*/ 183006 h 192624"/>
                <a:gd name="connsiteX33" fmla="*/ 9618 w 192624"/>
                <a:gd name="connsiteY33" fmla="*/ 57761 h 192624"/>
                <a:gd name="connsiteX34" fmla="*/ 182953 w 192624"/>
                <a:gd name="connsiteY34" fmla="*/ 57761 h 192624"/>
                <a:gd name="connsiteX35" fmla="*/ 182953 w 192624"/>
                <a:gd name="connsiteY35" fmla="*/ 115521 h 192624"/>
                <a:gd name="connsiteX36" fmla="*/ 192571 w 192624"/>
                <a:gd name="connsiteY36" fmla="*/ 115521 h 192624"/>
                <a:gd name="connsiteX37" fmla="*/ 192571 w 192624"/>
                <a:gd name="connsiteY37" fmla="*/ 57761 h 192624"/>
                <a:gd name="connsiteX38" fmla="*/ 192571 w 192624"/>
                <a:gd name="connsiteY38" fmla="*/ 48143 h 192624"/>
                <a:gd name="connsiteX39" fmla="*/ 192571 w 192624"/>
                <a:gd name="connsiteY39" fmla="*/ 9193 h 192624"/>
                <a:gd name="connsiteX40" fmla="*/ 158935 w 192624"/>
                <a:gd name="connsiteY40" fmla="*/ 9193 h 192624"/>
                <a:gd name="connsiteX41" fmla="*/ 146554 w 192624"/>
                <a:gd name="connsiteY41" fmla="*/ 134810 h 192624"/>
                <a:gd name="connsiteX42" fmla="*/ 176205 w 192624"/>
                <a:gd name="connsiteY42" fmla="*/ 134810 h 192624"/>
                <a:gd name="connsiteX43" fmla="*/ 134864 w 192624"/>
                <a:gd name="connsiteY43" fmla="*/ 176152 h 192624"/>
                <a:gd name="connsiteX44" fmla="*/ 134864 w 192624"/>
                <a:gd name="connsiteY44" fmla="*/ 146448 h 192624"/>
                <a:gd name="connsiteX45" fmla="*/ 146554 w 192624"/>
                <a:gd name="connsiteY45" fmla="*/ 134810 h 192624"/>
                <a:gd name="connsiteX46" fmla="*/ 9618 w 192624"/>
                <a:gd name="connsiteY46" fmla="*/ 48143 h 192624"/>
                <a:gd name="connsiteX47" fmla="*/ 9618 w 192624"/>
                <a:gd name="connsiteY47" fmla="*/ 18811 h 192624"/>
                <a:gd name="connsiteX48" fmla="*/ 33689 w 192624"/>
                <a:gd name="connsiteY48" fmla="*/ 18811 h 192624"/>
                <a:gd name="connsiteX49" fmla="*/ 33689 w 192624"/>
                <a:gd name="connsiteY49" fmla="*/ 33689 h 192624"/>
                <a:gd name="connsiteX50" fmla="*/ 43307 w 192624"/>
                <a:gd name="connsiteY50" fmla="*/ 33689 h 192624"/>
                <a:gd name="connsiteX51" fmla="*/ 43307 w 192624"/>
                <a:gd name="connsiteY51" fmla="*/ 18811 h 192624"/>
                <a:gd name="connsiteX52" fmla="*/ 62543 w 192624"/>
                <a:gd name="connsiteY52" fmla="*/ 18811 h 192624"/>
                <a:gd name="connsiteX53" fmla="*/ 62543 w 192624"/>
                <a:gd name="connsiteY53" fmla="*/ 33689 h 192624"/>
                <a:gd name="connsiteX54" fmla="*/ 72161 w 192624"/>
                <a:gd name="connsiteY54" fmla="*/ 33689 h 192624"/>
                <a:gd name="connsiteX55" fmla="*/ 72161 w 192624"/>
                <a:gd name="connsiteY55" fmla="*/ 18811 h 192624"/>
                <a:gd name="connsiteX56" fmla="*/ 91397 w 192624"/>
                <a:gd name="connsiteY56" fmla="*/ 18811 h 192624"/>
                <a:gd name="connsiteX57" fmla="*/ 91397 w 192624"/>
                <a:gd name="connsiteY57" fmla="*/ 33689 h 192624"/>
                <a:gd name="connsiteX58" fmla="*/ 101015 w 192624"/>
                <a:gd name="connsiteY58" fmla="*/ 33689 h 192624"/>
                <a:gd name="connsiteX59" fmla="*/ 101015 w 192624"/>
                <a:gd name="connsiteY59" fmla="*/ 18811 h 192624"/>
                <a:gd name="connsiteX60" fmla="*/ 120251 w 192624"/>
                <a:gd name="connsiteY60" fmla="*/ 18811 h 192624"/>
                <a:gd name="connsiteX61" fmla="*/ 120251 w 192624"/>
                <a:gd name="connsiteY61" fmla="*/ 33689 h 192624"/>
                <a:gd name="connsiteX62" fmla="*/ 129869 w 192624"/>
                <a:gd name="connsiteY62" fmla="*/ 33689 h 192624"/>
                <a:gd name="connsiteX63" fmla="*/ 129869 w 192624"/>
                <a:gd name="connsiteY63" fmla="*/ 18811 h 192624"/>
                <a:gd name="connsiteX64" fmla="*/ 149105 w 192624"/>
                <a:gd name="connsiteY64" fmla="*/ 18811 h 192624"/>
                <a:gd name="connsiteX65" fmla="*/ 149105 w 192624"/>
                <a:gd name="connsiteY65" fmla="*/ 33689 h 192624"/>
                <a:gd name="connsiteX66" fmla="*/ 158722 w 192624"/>
                <a:gd name="connsiteY66" fmla="*/ 33689 h 192624"/>
                <a:gd name="connsiteX67" fmla="*/ 158722 w 192624"/>
                <a:gd name="connsiteY67" fmla="*/ 18811 h 192624"/>
                <a:gd name="connsiteX68" fmla="*/ 182794 w 192624"/>
                <a:gd name="connsiteY68" fmla="*/ 18811 h 192624"/>
                <a:gd name="connsiteX69" fmla="*/ 182794 w 192624"/>
                <a:gd name="connsiteY69" fmla="*/ 48143 h 192624"/>
                <a:gd name="connsiteX70" fmla="*/ 9618 w 192624"/>
                <a:gd name="connsiteY70" fmla="*/ 48143 h 19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92624" h="192624">
                  <a:moveTo>
                    <a:pt x="158935" y="9193"/>
                  </a:moveTo>
                  <a:lnTo>
                    <a:pt x="158935" y="0"/>
                  </a:lnTo>
                  <a:lnTo>
                    <a:pt x="149317" y="0"/>
                  </a:lnTo>
                  <a:lnTo>
                    <a:pt x="149317" y="9193"/>
                  </a:lnTo>
                  <a:lnTo>
                    <a:pt x="130081" y="9193"/>
                  </a:lnTo>
                  <a:lnTo>
                    <a:pt x="130081" y="0"/>
                  </a:lnTo>
                  <a:lnTo>
                    <a:pt x="120463" y="0"/>
                  </a:lnTo>
                  <a:lnTo>
                    <a:pt x="120463" y="9193"/>
                  </a:lnTo>
                  <a:lnTo>
                    <a:pt x="101227" y="9193"/>
                  </a:lnTo>
                  <a:lnTo>
                    <a:pt x="101227" y="0"/>
                  </a:lnTo>
                  <a:lnTo>
                    <a:pt x="91609" y="0"/>
                  </a:lnTo>
                  <a:lnTo>
                    <a:pt x="91609" y="9193"/>
                  </a:lnTo>
                  <a:lnTo>
                    <a:pt x="72374" y="9193"/>
                  </a:lnTo>
                  <a:lnTo>
                    <a:pt x="72374" y="0"/>
                  </a:lnTo>
                  <a:lnTo>
                    <a:pt x="62756" y="0"/>
                  </a:lnTo>
                  <a:lnTo>
                    <a:pt x="62756" y="9193"/>
                  </a:lnTo>
                  <a:lnTo>
                    <a:pt x="43360" y="9193"/>
                  </a:lnTo>
                  <a:lnTo>
                    <a:pt x="43360" y="0"/>
                  </a:lnTo>
                  <a:lnTo>
                    <a:pt x="33689" y="0"/>
                  </a:lnTo>
                  <a:lnTo>
                    <a:pt x="33689" y="9193"/>
                  </a:lnTo>
                  <a:lnTo>
                    <a:pt x="0" y="9193"/>
                  </a:lnTo>
                  <a:lnTo>
                    <a:pt x="0" y="48143"/>
                  </a:lnTo>
                  <a:lnTo>
                    <a:pt x="0" y="57761"/>
                  </a:lnTo>
                  <a:lnTo>
                    <a:pt x="0" y="192624"/>
                  </a:lnTo>
                  <a:lnTo>
                    <a:pt x="131994" y="192624"/>
                  </a:lnTo>
                  <a:lnTo>
                    <a:pt x="192624" y="131994"/>
                  </a:lnTo>
                  <a:lnTo>
                    <a:pt x="192624" y="125193"/>
                  </a:lnTo>
                  <a:lnTo>
                    <a:pt x="183006" y="125193"/>
                  </a:lnTo>
                  <a:lnTo>
                    <a:pt x="183006" y="125193"/>
                  </a:lnTo>
                  <a:lnTo>
                    <a:pt x="142569" y="125193"/>
                  </a:lnTo>
                  <a:lnTo>
                    <a:pt x="125246" y="142462"/>
                  </a:lnTo>
                  <a:lnTo>
                    <a:pt x="125246" y="183006"/>
                  </a:lnTo>
                  <a:lnTo>
                    <a:pt x="9618" y="183006"/>
                  </a:lnTo>
                  <a:lnTo>
                    <a:pt x="9618" y="57761"/>
                  </a:lnTo>
                  <a:lnTo>
                    <a:pt x="182953" y="57761"/>
                  </a:lnTo>
                  <a:lnTo>
                    <a:pt x="182953" y="115521"/>
                  </a:lnTo>
                  <a:lnTo>
                    <a:pt x="192571" y="115521"/>
                  </a:lnTo>
                  <a:lnTo>
                    <a:pt x="192571" y="57761"/>
                  </a:lnTo>
                  <a:lnTo>
                    <a:pt x="192571" y="48143"/>
                  </a:lnTo>
                  <a:lnTo>
                    <a:pt x="192571" y="9193"/>
                  </a:lnTo>
                  <a:lnTo>
                    <a:pt x="158935" y="9193"/>
                  </a:lnTo>
                  <a:close/>
                  <a:moveTo>
                    <a:pt x="146554" y="134810"/>
                  </a:moveTo>
                  <a:lnTo>
                    <a:pt x="176205" y="134810"/>
                  </a:lnTo>
                  <a:lnTo>
                    <a:pt x="134864" y="176152"/>
                  </a:lnTo>
                  <a:lnTo>
                    <a:pt x="134864" y="146448"/>
                  </a:lnTo>
                  <a:lnTo>
                    <a:pt x="146554" y="134810"/>
                  </a:lnTo>
                  <a:close/>
                  <a:moveTo>
                    <a:pt x="9618" y="48143"/>
                  </a:moveTo>
                  <a:lnTo>
                    <a:pt x="9618" y="18811"/>
                  </a:lnTo>
                  <a:lnTo>
                    <a:pt x="33689" y="18811"/>
                  </a:lnTo>
                  <a:lnTo>
                    <a:pt x="33689" y="33689"/>
                  </a:lnTo>
                  <a:lnTo>
                    <a:pt x="43307" y="33689"/>
                  </a:lnTo>
                  <a:lnTo>
                    <a:pt x="43307" y="18811"/>
                  </a:lnTo>
                  <a:lnTo>
                    <a:pt x="62543" y="18811"/>
                  </a:lnTo>
                  <a:lnTo>
                    <a:pt x="62543" y="33689"/>
                  </a:lnTo>
                  <a:lnTo>
                    <a:pt x="72161" y="33689"/>
                  </a:lnTo>
                  <a:lnTo>
                    <a:pt x="72161" y="18811"/>
                  </a:lnTo>
                  <a:lnTo>
                    <a:pt x="91397" y="18811"/>
                  </a:lnTo>
                  <a:lnTo>
                    <a:pt x="91397" y="33689"/>
                  </a:lnTo>
                  <a:lnTo>
                    <a:pt x="101015" y="33689"/>
                  </a:lnTo>
                  <a:lnTo>
                    <a:pt x="101015" y="18811"/>
                  </a:lnTo>
                  <a:lnTo>
                    <a:pt x="120251" y="18811"/>
                  </a:lnTo>
                  <a:lnTo>
                    <a:pt x="120251" y="33689"/>
                  </a:lnTo>
                  <a:lnTo>
                    <a:pt x="129869" y="33689"/>
                  </a:lnTo>
                  <a:lnTo>
                    <a:pt x="129869" y="18811"/>
                  </a:lnTo>
                  <a:lnTo>
                    <a:pt x="149105" y="18811"/>
                  </a:lnTo>
                  <a:lnTo>
                    <a:pt x="149105" y="33689"/>
                  </a:lnTo>
                  <a:lnTo>
                    <a:pt x="158722" y="33689"/>
                  </a:lnTo>
                  <a:lnTo>
                    <a:pt x="158722" y="18811"/>
                  </a:lnTo>
                  <a:lnTo>
                    <a:pt x="182794" y="18811"/>
                  </a:lnTo>
                  <a:lnTo>
                    <a:pt x="182794" y="48143"/>
                  </a:lnTo>
                  <a:lnTo>
                    <a:pt x="9618" y="48143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xmlns="" id="{9B0ECB36-E663-4C7D-955E-7F36BA6A9466}"/>
                </a:ext>
              </a:extLst>
            </p:cNvPr>
            <p:cNvSpPr/>
            <p:nvPr/>
          </p:nvSpPr>
          <p:spPr>
            <a:xfrm>
              <a:off x="452058" y="4964885"/>
              <a:ext cx="38524" cy="38524"/>
            </a:xfrm>
            <a:custGeom>
              <a:avLst/>
              <a:gdLst>
                <a:gd name="connsiteX0" fmla="*/ 38525 w 38524"/>
                <a:gd name="connsiteY0" fmla="*/ 0 h 38524"/>
                <a:gd name="connsiteX1" fmla="*/ 0 w 38524"/>
                <a:gd name="connsiteY1" fmla="*/ 0 h 38524"/>
                <a:gd name="connsiteX2" fmla="*/ 0 w 38524"/>
                <a:gd name="connsiteY2" fmla="*/ 38525 h 38524"/>
                <a:gd name="connsiteX3" fmla="*/ 38525 w 38524"/>
                <a:gd name="connsiteY3" fmla="*/ 38525 h 38524"/>
                <a:gd name="connsiteX4" fmla="*/ 38525 w 38524"/>
                <a:gd name="connsiteY4" fmla="*/ 0 h 38524"/>
                <a:gd name="connsiteX5" fmla="*/ 28907 w 38524"/>
                <a:gd name="connsiteY5" fmla="*/ 28907 h 38524"/>
                <a:gd name="connsiteX6" fmla="*/ 9618 w 38524"/>
                <a:gd name="connsiteY6" fmla="*/ 28907 h 38524"/>
                <a:gd name="connsiteX7" fmla="*/ 9618 w 38524"/>
                <a:gd name="connsiteY7" fmla="*/ 9671 h 38524"/>
                <a:gd name="connsiteX8" fmla="*/ 28854 w 38524"/>
                <a:gd name="connsiteY8" fmla="*/ 9671 h 38524"/>
                <a:gd name="connsiteX9" fmla="*/ 28854 w 38524"/>
                <a:gd name="connsiteY9" fmla="*/ 28907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38525" y="0"/>
                  </a:moveTo>
                  <a:lnTo>
                    <a:pt x="0" y="0"/>
                  </a:lnTo>
                  <a:lnTo>
                    <a:pt x="0" y="38525"/>
                  </a:lnTo>
                  <a:lnTo>
                    <a:pt x="38525" y="38525"/>
                  </a:lnTo>
                  <a:lnTo>
                    <a:pt x="38525" y="0"/>
                  </a:lnTo>
                  <a:close/>
                  <a:moveTo>
                    <a:pt x="28907" y="28907"/>
                  </a:moveTo>
                  <a:lnTo>
                    <a:pt x="9618" y="28907"/>
                  </a:lnTo>
                  <a:lnTo>
                    <a:pt x="9618" y="9671"/>
                  </a:lnTo>
                  <a:lnTo>
                    <a:pt x="28854" y="9671"/>
                  </a:lnTo>
                  <a:lnTo>
                    <a:pt x="28854" y="28907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xmlns="" id="{A236534E-4284-4B52-9411-765C71112A20}"/>
                </a:ext>
              </a:extLst>
            </p:cNvPr>
            <p:cNvSpPr/>
            <p:nvPr/>
          </p:nvSpPr>
          <p:spPr>
            <a:xfrm>
              <a:off x="500201" y="4964885"/>
              <a:ext cx="38524" cy="38524"/>
            </a:xfrm>
            <a:custGeom>
              <a:avLst/>
              <a:gdLst>
                <a:gd name="connsiteX0" fmla="*/ 38525 w 38524"/>
                <a:gd name="connsiteY0" fmla="*/ 0 h 38524"/>
                <a:gd name="connsiteX1" fmla="*/ 0 w 38524"/>
                <a:gd name="connsiteY1" fmla="*/ 0 h 38524"/>
                <a:gd name="connsiteX2" fmla="*/ 0 w 38524"/>
                <a:gd name="connsiteY2" fmla="*/ 38525 h 38524"/>
                <a:gd name="connsiteX3" fmla="*/ 38525 w 38524"/>
                <a:gd name="connsiteY3" fmla="*/ 38525 h 38524"/>
                <a:gd name="connsiteX4" fmla="*/ 38525 w 38524"/>
                <a:gd name="connsiteY4" fmla="*/ 0 h 38524"/>
                <a:gd name="connsiteX5" fmla="*/ 28907 w 38524"/>
                <a:gd name="connsiteY5" fmla="*/ 28907 h 38524"/>
                <a:gd name="connsiteX6" fmla="*/ 9671 w 38524"/>
                <a:gd name="connsiteY6" fmla="*/ 28907 h 38524"/>
                <a:gd name="connsiteX7" fmla="*/ 9671 w 38524"/>
                <a:gd name="connsiteY7" fmla="*/ 9671 h 38524"/>
                <a:gd name="connsiteX8" fmla="*/ 28907 w 38524"/>
                <a:gd name="connsiteY8" fmla="*/ 9671 h 38524"/>
                <a:gd name="connsiteX9" fmla="*/ 28907 w 38524"/>
                <a:gd name="connsiteY9" fmla="*/ 28907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38525" y="0"/>
                  </a:moveTo>
                  <a:lnTo>
                    <a:pt x="0" y="0"/>
                  </a:lnTo>
                  <a:lnTo>
                    <a:pt x="0" y="38525"/>
                  </a:lnTo>
                  <a:lnTo>
                    <a:pt x="38525" y="38525"/>
                  </a:lnTo>
                  <a:lnTo>
                    <a:pt x="38525" y="0"/>
                  </a:lnTo>
                  <a:close/>
                  <a:moveTo>
                    <a:pt x="28907" y="28907"/>
                  </a:moveTo>
                  <a:lnTo>
                    <a:pt x="9671" y="28907"/>
                  </a:lnTo>
                  <a:lnTo>
                    <a:pt x="9671" y="9671"/>
                  </a:lnTo>
                  <a:lnTo>
                    <a:pt x="28907" y="9671"/>
                  </a:lnTo>
                  <a:lnTo>
                    <a:pt x="28907" y="28907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1" name="Полилиния: фигура 20">
              <a:extLst>
                <a:ext uri="{FF2B5EF4-FFF2-40B4-BE49-F238E27FC236}">
                  <a16:creationId xmlns:a16="http://schemas.microsoft.com/office/drawing/2014/main" xmlns="" id="{EDC830DE-9C9F-4DA6-B305-ABB92B679232}"/>
                </a:ext>
              </a:extLst>
            </p:cNvPr>
            <p:cNvSpPr/>
            <p:nvPr/>
          </p:nvSpPr>
          <p:spPr>
            <a:xfrm>
              <a:off x="548344" y="4964885"/>
              <a:ext cx="38524" cy="38524"/>
            </a:xfrm>
            <a:custGeom>
              <a:avLst/>
              <a:gdLst>
                <a:gd name="connsiteX0" fmla="*/ 38525 w 38524"/>
                <a:gd name="connsiteY0" fmla="*/ 38525 h 38524"/>
                <a:gd name="connsiteX1" fmla="*/ 38525 w 38524"/>
                <a:gd name="connsiteY1" fmla="*/ 0 h 38524"/>
                <a:gd name="connsiteX2" fmla="*/ 0 w 38524"/>
                <a:gd name="connsiteY2" fmla="*/ 0 h 38524"/>
                <a:gd name="connsiteX3" fmla="*/ 0 w 38524"/>
                <a:gd name="connsiteY3" fmla="*/ 38525 h 38524"/>
                <a:gd name="connsiteX4" fmla="*/ 38525 w 38524"/>
                <a:gd name="connsiteY4" fmla="*/ 38525 h 38524"/>
                <a:gd name="connsiteX5" fmla="*/ 9671 w 38524"/>
                <a:gd name="connsiteY5" fmla="*/ 9618 h 38524"/>
                <a:gd name="connsiteX6" fmla="*/ 28907 w 38524"/>
                <a:gd name="connsiteY6" fmla="*/ 9618 h 38524"/>
                <a:gd name="connsiteX7" fmla="*/ 28907 w 38524"/>
                <a:gd name="connsiteY7" fmla="*/ 28854 h 38524"/>
                <a:gd name="connsiteX8" fmla="*/ 9671 w 38524"/>
                <a:gd name="connsiteY8" fmla="*/ 28854 h 38524"/>
                <a:gd name="connsiteX9" fmla="*/ 9671 w 38524"/>
                <a:gd name="connsiteY9" fmla="*/ 9618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38525" y="38525"/>
                  </a:moveTo>
                  <a:lnTo>
                    <a:pt x="38525" y="0"/>
                  </a:lnTo>
                  <a:lnTo>
                    <a:pt x="0" y="0"/>
                  </a:lnTo>
                  <a:lnTo>
                    <a:pt x="0" y="38525"/>
                  </a:lnTo>
                  <a:lnTo>
                    <a:pt x="38525" y="38525"/>
                  </a:lnTo>
                  <a:close/>
                  <a:moveTo>
                    <a:pt x="9671" y="9618"/>
                  </a:moveTo>
                  <a:lnTo>
                    <a:pt x="28907" y="9618"/>
                  </a:lnTo>
                  <a:lnTo>
                    <a:pt x="28907" y="28854"/>
                  </a:lnTo>
                  <a:lnTo>
                    <a:pt x="9671" y="28854"/>
                  </a:lnTo>
                  <a:lnTo>
                    <a:pt x="9671" y="9618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xmlns="" id="{D2B539FE-4D14-41C5-AA98-69B20130DC16}"/>
                </a:ext>
              </a:extLst>
            </p:cNvPr>
            <p:cNvSpPr/>
            <p:nvPr/>
          </p:nvSpPr>
          <p:spPr>
            <a:xfrm>
              <a:off x="452058" y="5013028"/>
              <a:ext cx="38524" cy="38524"/>
            </a:xfrm>
            <a:custGeom>
              <a:avLst/>
              <a:gdLst>
                <a:gd name="connsiteX0" fmla="*/ 0 w 38524"/>
                <a:gd name="connsiteY0" fmla="*/ 38525 h 38524"/>
                <a:gd name="connsiteX1" fmla="*/ 38525 w 38524"/>
                <a:gd name="connsiteY1" fmla="*/ 38525 h 38524"/>
                <a:gd name="connsiteX2" fmla="*/ 38525 w 38524"/>
                <a:gd name="connsiteY2" fmla="*/ 0 h 38524"/>
                <a:gd name="connsiteX3" fmla="*/ 0 w 38524"/>
                <a:gd name="connsiteY3" fmla="*/ 0 h 38524"/>
                <a:gd name="connsiteX4" fmla="*/ 0 w 38524"/>
                <a:gd name="connsiteY4" fmla="*/ 38525 h 38524"/>
                <a:gd name="connsiteX5" fmla="*/ 9618 w 38524"/>
                <a:gd name="connsiteY5" fmla="*/ 9618 h 38524"/>
                <a:gd name="connsiteX6" fmla="*/ 28854 w 38524"/>
                <a:gd name="connsiteY6" fmla="*/ 9618 h 38524"/>
                <a:gd name="connsiteX7" fmla="*/ 28854 w 38524"/>
                <a:gd name="connsiteY7" fmla="*/ 28907 h 38524"/>
                <a:gd name="connsiteX8" fmla="*/ 9618 w 38524"/>
                <a:gd name="connsiteY8" fmla="*/ 28907 h 38524"/>
                <a:gd name="connsiteX9" fmla="*/ 9618 w 38524"/>
                <a:gd name="connsiteY9" fmla="*/ 9618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0" y="38525"/>
                  </a:moveTo>
                  <a:lnTo>
                    <a:pt x="38525" y="38525"/>
                  </a:lnTo>
                  <a:lnTo>
                    <a:pt x="38525" y="0"/>
                  </a:lnTo>
                  <a:lnTo>
                    <a:pt x="0" y="0"/>
                  </a:lnTo>
                  <a:lnTo>
                    <a:pt x="0" y="38525"/>
                  </a:lnTo>
                  <a:close/>
                  <a:moveTo>
                    <a:pt x="9618" y="9618"/>
                  </a:moveTo>
                  <a:lnTo>
                    <a:pt x="28854" y="9618"/>
                  </a:lnTo>
                  <a:lnTo>
                    <a:pt x="28854" y="28907"/>
                  </a:lnTo>
                  <a:lnTo>
                    <a:pt x="9618" y="28907"/>
                  </a:lnTo>
                  <a:lnTo>
                    <a:pt x="9618" y="9618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3" name="Полилиния: фигура 22">
              <a:extLst>
                <a:ext uri="{FF2B5EF4-FFF2-40B4-BE49-F238E27FC236}">
                  <a16:creationId xmlns:a16="http://schemas.microsoft.com/office/drawing/2014/main" xmlns="" id="{B8FC65B9-23ED-4CAB-8671-D246BD6E31F7}"/>
                </a:ext>
              </a:extLst>
            </p:cNvPr>
            <p:cNvSpPr/>
            <p:nvPr/>
          </p:nvSpPr>
          <p:spPr>
            <a:xfrm>
              <a:off x="500201" y="5013028"/>
              <a:ext cx="38524" cy="38524"/>
            </a:xfrm>
            <a:custGeom>
              <a:avLst/>
              <a:gdLst>
                <a:gd name="connsiteX0" fmla="*/ 0 w 38524"/>
                <a:gd name="connsiteY0" fmla="*/ 38525 h 38524"/>
                <a:gd name="connsiteX1" fmla="*/ 38525 w 38524"/>
                <a:gd name="connsiteY1" fmla="*/ 38525 h 38524"/>
                <a:gd name="connsiteX2" fmla="*/ 38525 w 38524"/>
                <a:gd name="connsiteY2" fmla="*/ 0 h 38524"/>
                <a:gd name="connsiteX3" fmla="*/ 0 w 38524"/>
                <a:gd name="connsiteY3" fmla="*/ 0 h 38524"/>
                <a:gd name="connsiteX4" fmla="*/ 0 w 38524"/>
                <a:gd name="connsiteY4" fmla="*/ 38525 h 38524"/>
                <a:gd name="connsiteX5" fmla="*/ 9618 w 38524"/>
                <a:gd name="connsiteY5" fmla="*/ 9618 h 38524"/>
                <a:gd name="connsiteX6" fmla="*/ 28854 w 38524"/>
                <a:gd name="connsiteY6" fmla="*/ 9618 h 38524"/>
                <a:gd name="connsiteX7" fmla="*/ 28854 w 38524"/>
                <a:gd name="connsiteY7" fmla="*/ 28907 h 38524"/>
                <a:gd name="connsiteX8" fmla="*/ 9618 w 38524"/>
                <a:gd name="connsiteY8" fmla="*/ 28907 h 38524"/>
                <a:gd name="connsiteX9" fmla="*/ 9618 w 38524"/>
                <a:gd name="connsiteY9" fmla="*/ 9618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0" y="38525"/>
                  </a:moveTo>
                  <a:lnTo>
                    <a:pt x="38525" y="38525"/>
                  </a:lnTo>
                  <a:lnTo>
                    <a:pt x="38525" y="0"/>
                  </a:lnTo>
                  <a:lnTo>
                    <a:pt x="0" y="0"/>
                  </a:lnTo>
                  <a:lnTo>
                    <a:pt x="0" y="38525"/>
                  </a:lnTo>
                  <a:close/>
                  <a:moveTo>
                    <a:pt x="9618" y="9618"/>
                  </a:moveTo>
                  <a:lnTo>
                    <a:pt x="28854" y="9618"/>
                  </a:lnTo>
                  <a:lnTo>
                    <a:pt x="28854" y="28907"/>
                  </a:lnTo>
                  <a:lnTo>
                    <a:pt x="9618" y="28907"/>
                  </a:lnTo>
                  <a:lnTo>
                    <a:pt x="9618" y="9618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494564117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иний титул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Рисунок 3">
            <a:extLst>
              <a:ext uri="{FF2B5EF4-FFF2-40B4-BE49-F238E27FC236}">
                <a16:creationId xmlns:a16="http://schemas.microsoft.com/office/drawing/2014/main" xmlns="" id="{3AF7360D-0ACE-49A4-BFCB-664580DCE466}"/>
              </a:ext>
            </a:extLst>
          </p:cNvPr>
          <p:cNvGrpSpPr/>
          <p:nvPr userDrawn="1"/>
        </p:nvGrpSpPr>
        <p:grpSpPr>
          <a:xfrm>
            <a:off x="403201" y="647761"/>
            <a:ext cx="3352539" cy="1044171"/>
            <a:chOff x="2690812" y="2366100"/>
            <a:chExt cx="6807279" cy="2120173"/>
          </a:xfrm>
          <a:solidFill>
            <a:srgbClr val="FFFFFF"/>
          </a:solidFill>
        </p:grpSpPr>
        <p:sp>
          <p:nvSpPr>
            <p:cNvPr id="3" name="Полилиния: фигура 2">
              <a:extLst>
                <a:ext uri="{FF2B5EF4-FFF2-40B4-BE49-F238E27FC236}">
                  <a16:creationId xmlns:a16="http://schemas.microsoft.com/office/drawing/2014/main" xmlns="" id="{F6481FE0-98D1-47DB-A94C-AC28AB728833}"/>
                </a:ext>
              </a:extLst>
            </p:cNvPr>
            <p:cNvSpPr/>
            <p:nvPr/>
          </p:nvSpPr>
          <p:spPr>
            <a:xfrm>
              <a:off x="2690812" y="3224212"/>
              <a:ext cx="6390322" cy="1262062"/>
            </a:xfrm>
            <a:custGeom>
              <a:avLst/>
              <a:gdLst>
                <a:gd name="connsiteX0" fmla="*/ 446723 w 6390322"/>
                <a:gd name="connsiteY0" fmla="*/ 950595 h 1262062"/>
                <a:gd name="connsiteX1" fmla="*/ 0 w 6390322"/>
                <a:gd name="connsiteY1" fmla="*/ 480060 h 1262062"/>
                <a:gd name="connsiteX2" fmla="*/ 488633 w 6390322"/>
                <a:gd name="connsiteY2" fmla="*/ 0 h 1262062"/>
                <a:gd name="connsiteX3" fmla="*/ 700088 w 6390322"/>
                <a:gd name="connsiteY3" fmla="*/ 41910 h 1262062"/>
                <a:gd name="connsiteX4" fmla="*/ 700088 w 6390322"/>
                <a:gd name="connsiteY4" fmla="*/ 212408 h 1262062"/>
                <a:gd name="connsiteX5" fmla="*/ 495300 w 6390322"/>
                <a:gd name="connsiteY5" fmla="*/ 155258 h 1262062"/>
                <a:gd name="connsiteX6" fmla="*/ 213360 w 6390322"/>
                <a:gd name="connsiteY6" fmla="*/ 466725 h 1262062"/>
                <a:gd name="connsiteX7" fmla="*/ 477203 w 6390322"/>
                <a:gd name="connsiteY7" fmla="*/ 785813 h 1262062"/>
                <a:gd name="connsiteX8" fmla="*/ 681990 w 6390322"/>
                <a:gd name="connsiteY8" fmla="*/ 726758 h 1262062"/>
                <a:gd name="connsiteX9" fmla="*/ 733425 w 6390322"/>
                <a:gd name="connsiteY9" fmla="*/ 864870 h 1262062"/>
                <a:gd name="connsiteX10" fmla="*/ 446723 w 6390322"/>
                <a:gd name="connsiteY10" fmla="*/ 950595 h 1262062"/>
                <a:gd name="connsiteX11" fmla="*/ 3697605 w 6390322"/>
                <a:gd name="connsiteY11" fmla="*/ 950595 h 1262062"/>
                <a:gd name="connsiteX12" fmla="*/ 3373755 w 6390322"/>
                <a:gd name="connsiteY12" fmla="*/ 605790 h 1262062"/>
                <a:gd name="connsiteX13" fmla="*/ 3712845 w 6390322"/>
                <a:gd name="connsiteY13" fmla="*/ 257175 h 1262062"/>
                <a:gd name="connsiteX14" fmla="*/ 3879533 w 6390322"/>
                <a:gd name="connsiteY14" fmla="*/ 295275 h 1262062"/>
                <a:gd name="connsiteX15" fmla="*/ 3879533 w 6390322"/>
                <a:gd name="connsiteY15" fmla="*/ 445770 h 1262062"/>
                <a:gd name="connsiteX16" fmla="*/ 3740468 w 6390322"/>
                <a:gd name="connsiteY16" fmla="*/ 399097 h 1262062"/>
                <a:gd name="connsiteX17" fmla="*/ 3560445 w 6390322"/>
                <a:gd name="connsiteY17" fmla="*/ 596265 h 1262062"/>
                <a:gd name="connsiteX18" fmla="*/ 3737610 w 6390322"/>
                <a:gd name="connsiteY18" fmla="*/ 802005 h 1262062"/>
                <a:gd name="connsiteX19" fmla="*/ 3866198 w 6390322"/>
                <a:gd name="connsiteY19" fmla="*/ 762000 h 1262062"/>
                <a:gd name="connsiteX20" fmla="*/ 3911918 w 6390322"/>
                <a:gd name="connsiteY20" fmla="*/ 886778 h 1262062"/>
                <a:gd name="connsiteX21" fmla="*/ 3697605 w 6390322"/>
                <a:gd name="connsiteY21" fmla="*/ 950595 h 1262062"/>
                <a:gd name="connsiteX22" fmla="*/ 4292918 w 6390322"/>
                <a:gd name="connsiteY22" fmla="*/ 421005 h 1262062"/>
                <a:gd name="connsiteX23" fmla="*/ 4292918 w 6390322"/>
                <a:gd name="connsiteY23" fmla="*/ 937260 h 1262062"/>
                <a:gd name="connsiteX24" fmla="*/ 4102418 w 6390322"/>
                <a:gd name="connsiteY24" fmla="*/ 937260 h 1262062"/>
                <a:gd name="connsiteX25" fmla="*/ 4102418 w 6390322"/>
                <a:gd name="connsiteY25" fmla="*/ 421005 h 1262062"/>
                <a:gd name="connsiteX26" fmla="*/ 3917633 w 6390322"/>
                <a:gd name="connsiteY26" fmla="*/ 421005 h 1262062"/>
                <a:gd name="connsiteX27" fmla="*/ 3917633 w 6390322"/>
                <a:gd name="connsiteY27" fmla="*/ 270510 h 1262062"/>
                <a:gd name="connsiteX28" fmla="*/ 4501515 w 6390322"/>
                <a:gd name="connsiteY28" fmla="*/ 270510 h 1262062"/>
                <a:gd name="connsiteX29" fmla="*/ 4460558 w 6390322"/>
                <a:gd name="connsiteY29" fmla="*/ 421005 h 1262062"/>
                <a:gd name="connsiteX30" fmla="*/ 4292918 w 6390322"/>
                <a:gd name="connsiteY30" fmla="*/ 421005 h 1262062"/>
                <a:gd name="connsiteX31" fmla="*/ 5212080 w 6390322"/>
                <a:gd name="connsiteY31" fmla="*/ 348615 h 1262062"/>
                <a:gd name="connsiteX32" fmla="*/ 5160645 w 6390322"/>
                <a:gd name="connsiteY32" fmla="*/ 758190 h 1262062"/>
                <a:gd name="connsiteX33" fmla="*/ 5072063 w 6390322"/>
                <a:gd name="connsiteY33" fmla="*/ 809625 h 1262062"/>
                <a:gd name="connsiteX34" fmla="*/ 5124450 w 6390322"/>
                <a:gd name="connsiteY34" fmla="*/ 950595 h 1262062"/>
                <a:gd name="connsiteX35" fmla="*/ 5281613 w 6390322"/>
                <a:gd name="connsiteY35" fmla="*/ 884872 h 1262062"/>
                <a:gd name="connsiteX36" fmla="*/ 5371148 w 6390322"/>
                <a:gd name="connsiteY36" fmla="*/ 670560 h 1262062"/>
                <a:gd name="connsiteX37" fmla="*/ 5384483 w 6390322"/>
                <a:gd name="connsiteY37" fmla="*/ 454342 h 1262062"/>
                <a:gd name="connsiteX38" fmla="*/ 5384483 w 6390322"/>
                <a:gd name="connsiteY38" fmla="*/ 421005 h 1262062"/>
                <a:gd name="connsiteX39" fmla="*/ 5534025 w 6390322"/>
                <a:gd name="connsiteY39" fmla="*/ 421005 h 1262062"/>
                <a:gd name="connsiteX40" fmla="*/ 5534025 w 6390322"/>
                <a:gd name="connsiteY40" fmla="*/ 937260 h 1262062"/>
                <a:gd name="connsiteX41" fmla="*/ 5724525 w 6390322"/>
                <a:gd name="connsiteY41" fmla="*/ 937260 h 1262062"/>
                <a:gd name="connsiteX42" fmla="*/ 5724525 w 6390322"/>
                <a:gd name="connsiteY42" fmla="*/ 270510 h 1262062"/>
                <a:gd name="connsiteX43" fmla="*/ 5213033 w 6390322"/>
                <a:gd name="connsiteY43" fmla="*/ 270510 h 1262062"/>
                <a:gd name="connsiteX44" fmla="*/ 5213033 w 6390322"/>
                <a:gd name="connsiteY44" fmla="*/ 348615 h 1262062"/>
                <a:gd name="connsiteX45" fmla="*/ 3056573 w 6390322"/>
                <a:gd name="connsiteY45" fmla="*/ 257175 h 1262062"/>
                <a:gd name="connsiteX46" fmla="*/ 2876550 w 6390322"/>
                <a:gd name="connsiteY46" fmla="*/ 331470 h 1262062"/>
                <a:gd name="connsiteX47" fmla="*/ 2855595 w 6390322"/>
                <a:gd name="connsiteY47" fmla="*/ 270510 h 1262062"/>
                <a:gd name="connsiteX48" fmla="*/ 2695575 w 6390322"/>
                <a:gd name="connsiteY48" fmla="*/ 270510 h 1262062"/>
                <a:gd name="connsiteX49" fmla="*/ 2695575 w 6390322"/>
                <a:gd name="connsiteY49" fmla="*/ 1262063 h 1262062"/>
                <a:gd name="connsiteX50" fmla="*/ 2886075 w 6390322"/>
                <a:gd name="connsiteY50" fmla="*/ 1203960 h 1262062"/>
                <a:gd name="connsiteX51" fmla="*/ 2886075 w 6390322"/>
                <a:gd name="connsiteY51" fmla="*/ 922972 h 1262062"/>
                <a:gd name="connsiteX52" fmla="*/ 3013710 w 6390322"/>
                <a:gd name="connsiteY52" fmla="*/ 950595 h 1262062"/>
                <a:gd name="connsiteX53" fmla="*/ 3328988 w 6390322"/>
                <a:gd name="connsiteY53" fmla="*/ 584835 h 1262062"/>
                <a:gd name="connsiteX54" fmla="*/ 3056573 w 6390322"/>
                <a:gd name="connsiteY54" fmla="*/ 257175 h 1262062"/>
                <a:gd name="connsiteX55" fmla="*/ 2967990 w 6390322"/>
                <a:gd name="connsiteY55" fmla="*/ 812483 h 1262062"/>
                <a:gd name="connsiteX56" fmla="*/ 2886075 w 6390322"/>
                <a:gd name="connsiteY56" fmla="*/ 785813 h 1262062"/>
                <a:gd name="connsiteX57" fmla="*/ 2886075 w 6390322"/>
                <a:gd name="connsiteY57" fmla="*/ 470535 h 1262062"/>
                <a:gd name="connsiteX58" fmla="*/ 3018473 w 6390322"/>
                <a:gd name="connsiteY58" fmla="*/ 395288 h 1262062"/>
                <a:gd name="connsiteX59" fmla="*/ 3140393 w 6390322"/>
                <a:gd name="connsiteY59" fmla="*/ 581978 h 1262062"/>
                <a:gd name="connsiteX60" fmla="*/ 2967990 w 6390322"/>
                <a:gd name="connsiteY60" fmla="*/ 812483 h 1262062"/>
                <a:gd name="connsiteX61" fmla="*/ 4774883 w 6390322"/>
                <a:gd name="connsiteY61" fmla="*/ 257175 h 1262062"/>
                <a:gd name="connsiteX62" fmla="*/ 4507230 w 6390322"/>
                <a:gd name="connsiteY62" fmla="*/ 330517 h 1262062"/>
                <a:gd name="connsiteX63" fmla="*/ 4564380 w 6390322"/>
                <a:gd name="connsiteY63" fmla="*/ 445770 h 1262062"/>
                <a:gd name="connsiteX64" fmla="*/ 4733925 w 6390322"/>
                <a:gd name="connsiteY64" fmla="*/ 401003 h 1262062"/>
                <a:gd name="connsiteX65" fmla="*/ 4858703 w 6390322"/>
                <a:gd name="connsiteY65" fmla="*/ 500063 h 1262062"/>
                <a:gd name="connsiteX66" fmla="*/ 4858703 w 6390322"/>
                <a:gd name="connsiteY66" fmla="*/ 511492 h 1262062"/>
                <a:gd name="connsiteX67" fmla="*/ 4743450 w 6390322"/>
                <a:gd name="connsiteY67" fmla="*/ 516255 h 1262062"/>
                <a:gd name="connsiteX68" fmla="*/ 4461510 w 6390322"/>
                <a:gd name="connsiteY68" fmla="*/ 735330 h 1262062"/>
                <a:gd name="connsiteX69" fmla="*/ 4683443 w 6390322"/>
                <a:gd name="connsiteY69" fmla="*/ 951547 h 1262062"/>
                <a:gd name="connsiteX70" fmla="*/ 4871085 w 6390322"/>
                <a:gd name="connsiteY70" fmla="*/ 880110 h 1262062"/>
                <a:gd name="connsiteX71" fmla="*/ 4900613 w 6390322"/>
                <a:gd name="connsiteY71" fmla="*/ 938213 h 1262062"/>
                <a:gd name="connsiteX72" fmla="*/ 5049203 w 6390322"/>
                <a:gd name="connsiteY72" fmla="*/ 938213 h 1262062"/>
                <a:gd name="connsiteX73" fmla="*/ 5049203 w 6390322"/>
                <a:gd name="connsiteY73" fmla="*/ 504825 h 1262062"/>
                <a:gd name="connsiteX74" fmla="*/ 4774883 w 6390322"/>
                <a:gd name="connsiteY74" fmla="*/ 257175 h 1262062"/>
                <a:gd name="connsiteX75" fmla="*/ 4859655 w 6390322"/>
                <a:gd name="connsiteY75" fmla="*/ 771525 h 1262062"/>
                <a:gd name="connsiteX76" fmla="*/ 4752975 w 6390322"/>
                <a:gd name="connsiteY76" fmla="*/ 802005 h 1262062"/>
                <a:gd name="connsiteX77" fmla="*/ 4652010 w 6390322"/>
                <a:gd name="connsiteY77" fmla="*/ 719138 h 1262062"/>
                <a:gd name="connsiteX78" fmla="*/ 4772978 w 6390322"/>
                <a:gd name="connsiteY78" fmla="*/ 638175 h 1262062"/>
                <a:gd name="connsiteX79" fmla="*/ 4859655 w 6390322"/>
                <a:gd name="connsiteY79" fmla="*/ 635318 h 1262062"/>
                <a:gd name="connsiteX80" fmla="*/ 4859655 w 6390322"/>
                <a:gd name="connsiteY80" fmla="*/ 771525 h 1262062"/>
                <a:gd name="connsiteX81" fmla="*/ 6093143 w 6390322"/>
                <a:gd name="connsiteY81" fmla="*/ 486728 h 1262062"/>
                <a:gd name="connsiteX82" fmla="*/ 5995035 w 6390322"/>
                <a:gd name="connsiteY82" fmla="*/ 486728 h 1262062"/>
                <a:gd name="connsiteX83" fmla="*/ 5995035 w 6390322"/>
                <a:gd name="connsiteY83" fmla="*/ 240983 h 1262062"/>
                <a:gd name="connsiteX84" fmla="*/ 5804535 w 6390322"/>
                <a:gd name="connsiteY84" fmla="*/ 292417 h 1262062"/>
                <a:gd name="connsiteX85" fmla="*/ 5804535 w 6390322"/>
                <a:gd name="connsiteY85" fmla="*/ 937260 h 1262062"/>
                <a:gd name="connsiteX86" fmla="*/ 6048375 w 6390322"/>
                <a:gd name="connsiteY86" fmla="*/ 937260 h 1262062"/>
                <a:gd name="connsiteX87" fmla="*/ 6390323 w 6390322"/>
                <a:gd name="connsiteY87" fmla="*/ 705803 h 1262062"/>
                <a:gd name="connsiteX88" fmla="*/ 6093143 w 6390322"/>
                <a:gd name="connsiteY88" fmla="*/ 486728 h 1262062"/>
                <a:gd name="connsiteX89" fmla="*/ 6061710 w 6390322"/>
                <a:gd name="connsiteY89" fmla="*/ 805815 h 1262062"/>
                <a:gd name="connsiteX90" fmla="*/ 5995988 w 6390322"/>
                <a:gd name="connsiteY90" fmla="*/ 805815 h 1262062"/>
                <a:gd name="connsiteX91" fmla="*/ 5995988 w 6390322"/>
                <a:gd name="connsiteY91" fmla="*/ 619125 h 1262062"/>
                <a:gd name="connsiteX92" fmla="*/ 6059805 w 6390322"/>
                <a:gd name="connsiteY92" fmla="*/ 619125 h 1262062"/>
                <a:gd name="connsiteX93" fmla="*/ 6200775 w 6390322"/>
                <a:gd name="connsiteY93" fmla="*/ 708660 h 1262062"/>
                <a:gd name="connsiteX94" fmla="*/ 6061710 w 6390322"/>
                <a:gd name="connsiteY94" fmla="*/ 805815 h 1262062"/>
                <a:gd name="connsiteX95" fmla="*/ 1842135 w 6390322"/>
                <a:gd name="connsiteY95" fmla="*/ 574358 h 1262062"/>
                <a:gd name="connsiteX96" fmla="*/ 1842135 w 6390322"/>
                <a:gd name="connsiteY96" fmla="*/ 568643 h 1262062"/>
                <a:gd name="connsiteX97" fmla="*/ 1955483 w 6390322"/>
                <a:gd name="connsiteY97" fmla="*/ 427672 h 1262062"/>
                <a:gd name="connsiteX98" fmla="*/ 1782128 w 6390322"/>
                <a:gd name="connsiteY98" fmla="*/ 274320 h 1262062"/>
                <a:gd name="connsiteX99" fmla="*/ 1665923 w 6390322"/>
                <a:gd name="connsiteY99" fmla="*/ 270510 h 1262062"/>
                <a:gd name="connsiteX100" fmla="*/ 1394460 w 6390322"/>
                <a:gd name="connsiteY100" fmla="*/ 270510 h 1262062"/>
                <a:gd name="connsiteX101" fmla="*/ 1394460 w 6390322"/>
                <a:gd name="connsiteY101" fmla="*/ 937260 h 1262062"/>
                <a:gd name="connsiteX102" fmla="*/ 1623060 w 6390322"/>
                <a:gd name="connsiteY102" fmla="*/ 937260 h 1262062"/>
                <a:gd name="connsiteX103" fmla="*/ 1715453 w 6390322"/>
                <a:gd name="connsiteY103" fmla="*/ 936308 h 1262062"/>
                <a:gd name="connsiteX104" fmla="*/ 1984058 w 6390322"/>
                <a:gd name="connsiteY104" fmla="*/ 732472 h 1262062"/>
                <a:gd name="connsiteX105" fmla="*/ 1842135 w 6390322"/>
                <a:gd name="connsiteY105" fmla="*/ 574358 h 1262062"/>
                <a:gd name="connsiteX106" fmla="*/ 1588770 w 6390322"/>
                <a:gd name="connsiteY106" fmla="*/ 397192 h 1262062"/>
                <a:gd name="connsiteX107" fmla="*/ 1666875 w 6390322"/>
                <a:gd name="connsiteY107" fmla="*/ 397192 h 1262062"/>
                <a:gd name="connsiteX108" fmla="*/ 1773555 w 6390322"/>
                <a:gd name="connsiteY108" fmla="*/ 461963 h 1262062"/>
                <a:gd name="connsiteX109" fmla="*/ 1646873 w 6390322"/>
                <a:gd name="connsiteY109" fmla="*/ 529590 h 1262062"/>
                <a:gd name="connsiteX110" fmla="*/ 1588770 w 6390322"/>
                <a:gd name="connsiteY110" fmla="*/ 529590 h 1262062"/>
                <a:gd name="connsiteX111" fmla="*/ 1588770 w 6390322"/>
                <a:gd name="connsiteY111" fmla="*/ 397192 h 1262062"/>
                <a:gd name="connsiteX112" fmla="*/ 1662113 w 6390322"/>
                <a:gd name="connsiteY112" fmla="*/ 810578 h 1262062"/>
                <a:gd name="connsiteX113" fmla="*/ 1584008 w 6390322"/>
                <a:gd name="connsiteY113" fmla="*/ 810578 h 1262062"/>
                <a:gd name="connsiteX114" fmla="*/ 1584008 w 6390322"/>
                <a:gd name="connsiteY114" fmla="*/ 646747 h 1262062"/>
                <a:gd name="connsiteX115" fmla="*/ 1652588 w 6390322"/>
                <a:gd name="connsiteY115" fmla="*/ 646747 h 1262062"/>
                <a:gd name="connsiteX116" fmla="*/ 1792605 w 6390322"/>
                <a:gd name="connsiteY116" fmla="*/ 727710 h 1262062"/>
                <a:gd name="connsiteX117" fmla="*/ 1662113 w 6390322"/>
                <a:gd name="connsiteY117" fmla="*/ 810578 h 1262062"/>
                <a:gd name="connsiteX118" fmla="*/ 1332548 w 6390322"/>
                <a:gd name="connsiteY118" fmla="*/ 598170 h 1262062"/>
                <a:gd name="connsiteX119" fmla="*/ 1023938 w 6390322"/>
                <a:gd name="connsiteY119" fmla="*/ 257175 h 1262062"/>
                <a:gd name="connsiteX120" fmla="*/ 712470 w 6390322"/>
                <a:gd name="connsiteY120" fmla="*/ 605790 h 1262062"/>
                <a:gd name="connsiteX121" fmla="*/ 1047750 w 6390322"/>
                <a:gd name="connsiteY121" fmla="*/ 950595 h 1262062"/>
                <a:gd name="connsiteX122" fmla="*/ 1310640 w 6390322"/>
                <a:gd name="connsiteY122" fmla="*/ 874395 h 1262062"/>
                <a:gd name="connsiteX123" fmla="*/ 1268730 w 6390322"/>
                <a:gd name="connsiteY123" fmla="*/ 754380 h 1262062"/>
                <a:gd name="connsiteX124" fmla="*/ 1080135 w 6390322"/>
                <a:gd name="connsiteY124" fmla="*/ 802005 h 1262062"/>
                <a:gd name="connsiteX125" fmla="*/ 902970 w 6390322"/>
                <a:gd name="connsiteY125" fmla="*/ 656272 h 1262062"/>
                <a:gd name="connsiteX126" fmla="*/ 1333500 w 6390322"/>
                <a:gd name="connsiteY126" fmla="*/ 656272 h 1262062"/>
                <a:gd name="connsiteX127" fmla="*/ 1333500 w 6390322"/>
                <a:gd name="connsiteY127" fmla="*/ 598170 h 1262062"/>
                <a:gd name="connsiteX128" fmla="*/ 898208 w 6390322"/>
                <a:gd name="connsiteY128" fmla="*/ 524828 h 1262062"/>
                <a:gd name="connsiteX129" fmla="*/ 1018223 w 6390322"/>
                <a:gd name="connsiteY129" fmla="*/ 395288 h 1262062"/>
                <a:gd name="connsiteX130" fmla="*/ 1138238 w 6390322"/>
                <a:gd name="connsiteY130" fmla="*/ 524828 h 1262062"/>
                <a:gd name="connsiteX131" fmla="*/ 898208 w 6390322"/>
                <a:gd name="connsiteY131" fmla="*/ 524828 h 1262062"/>
                <a:gd name="connsiteX132" fmla="*/ 2642235 w 6390322"/>
                <a:gd name="connsiteY132" fmla="*/ 598170 h 1262062"/>
                <a:gd name="connsiteX133" fmla="*/ 2333625 w 6390322"/>
                <a:gd name="connsiteY133" fmla="*/ 257175 h 1262062"/>
                <a:gd name="connsiteX134" fmla="*/ 2022158 w 6390322"/>
                <a:gd name="connsiteY134" fmla="*/ 605790 h 1262062"/>
                <a:gd name="connsiteX135" fmla="*/ 2357438 w 6390322"/>
                <a:gd name="connsiteY135" fmla="*/ 950595 h 1262062"/>
                <a:gd name="connsiteX136" fmla="*/ 2620328 w 6390322"/>
                <a:gd name="connsiteY136" fmla="*/ 874395 h 1262062"/>
                <a:gd name="connsiteX137" fmla="*/ 2578418 w 6390322"/>
                <a:gd name="connsiteY137" fmla="*/ 754380 h 1262062"/>
                <a:gd name="connsiteX138" fmla="*/ 2389823 w 6390322"/>
                <a:gd name="connsiteY138" fmla="*/ 802005 h 1262062"/>
                <a:gd name="connsiteX139" fmla="*/ 2212658 w 6390322"/>
                <a:gd name="connsiteY139" fmla="*/ 656272 h 1262062"/>
                <a:gd name="connsiteX140" fmla="*/ 2643188 w 6390322"/>
                <a:gd name="connsiteY140" fmla="*/ 656272 h 1262062"/>
                <a:gd name="connsiteX141" fmla="*/ 2643188 w 6390322"/>
                <a:gd name="connsiteY141" fmla="*/ 598170 h 1262062"/>
                <a:gd name="connsiteX142" fmla="*/ 2207895 w 6390322"/>
                <a:gd name="connsiteY142" fmla="*/ 524828 h 1262062"/>
                <a:gd name="connsiteX143" fmla="*/ 2327910 w 6390322"/>
                <a:gd name="connsiteY143" fmla="*/ 395288 h 1262062"/>
                <a:gd name="connsiteX144" fmla="*/ 2447925 w 6390322"/>
                <a:gd name="connsiteY144" fmla="*/ 524828 h 1262062"/>
                <a:gd name="connsiteX145" fmla="*/ 2207895 w 6390322"/>
                <a:gd name="connsiteY145" fmla="*/ 524828 h 1262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6390322" h="1262062">
                  <a:moveTo>
                    <a:pt x="446723" y="950595"/>
                  </a:moveTo>
                  <a:cubicBezTo>
                    <a:pt x="157163" y="950595"/>
                    <a:pt x="0" y="741997"/>
                    <a:pt x="0" y="480060"/>
                  </a:cubicBezTo>
                  <a:cubicBezTo>
                    <a:pt x="0" y="216217"/>
                    <a:pt x="184785" y="0"/>
                    <a:pt x="488633" y="0"/>
                  </a:cubicBezTo>
                  <a:cubicBezTo>
                    <a:pt x="569595" y="0"/>
                    <a:pt x="639128" y="10477"/>
                    <a:pt x="700088" y="41910"/>
                  </a:cubicBezTo>
                  <a:lnTo>
                    <a:pt x="700088" y="212408"/>
                  </a:lnTo>
                  <a:cubicBezTo>
                    <a:pt x="619125" y="164783"/>
                    <a:pt x="555308" y="155258"/>
                    <a:pt x="495300" y="155258"/>
                  </a:cubicBezTo>
                  <a:cubicBezTo>
                    <a:pt x="289560" y="155258"/>
                    <a:pt x="213360" y="306705"/>
                    <a:pt x="213360" y="466725"/>
                  </a:cubicBezTo>
                  <a:cubicBezTo>
                    <a:pt x="213360" y="644843"/>
                    <a:pt x="309563" y="785813"/>
                    <a:pt x="477203" y="785813"/>
                  </a:cubicBezTo>
                  <a:cubicBezTo>
                    <a:pt x="551498" y="785813"/>
                    <a:pt x="610553" y="764858"/>
                    <a:pt x="681990" y="726758"/>
                  </a:cubicBezTo>
                  <a:lnTo>
                    <a:pt x="733425" y="864870"/>
                  </a:lnTo>
                  <a:cubicBezTo>
                    <a:pt x="625793" y="933450"/>
                    <a:pt x="534353" y="950595"/>
                    <a:pt x="446723" y="950595"/>
                  </a:cubicBezTo>
                  <a:moveTo>
                    <a:pt x="3697605" y="950595"/>
                  </a:moveTo>
                  <a:cubicBezTo>
                    <a:pt x="3483293" y="950595"/>
                    <a:pt x="3373755" y="793433"/>
                    <a:pt x="3373755" y="605790"/>
                  </a:cubicBezTo>
                  <a:cubicBezTo>
                    <a:pt x="3373755" y="396240"/>
                    <a:pt x="3518535" y="257175"/>
                    <a:pt x="3712845" y="257175"/>
                  </a:cubicBezTo>
                  <a:cubicBezTo>
                    <a:pt x="3798570" y="257175"/>
                    <a:pt x="3843338" y="274320"/>
                    <a:pt x="3879533" y="295275"/>
                  </a:cubicBezTo>
                  <a:lnTo>
                    <a:pt x="3879533" y="445770"/>
                  </a:lnTo>
                  <a:cubicBezTo>
                    <a:pt x="3831908" y="411480"/>
                    <a:pt x="3793808" y="399097"/>
                    <a:pt x="3740468" y="399097"/>
                  </a:cubicBezTo>
                  <a:cubicBezTo>
                    <a:pt x="3630930" y="399097"/>
                    <a:pt x="3560445" y="480060"/>
                    <a:pt x="3560445" y="596265"/>
                  </a:cubicBezTo>
                  <a:cubicBezTo>
                    <a:pt x="3560445" y="700088"/>
                    <a:pt x="3614738" y="802005"/>
                    <a:pt x="3737610" y="802005"/>
                  </a:cubicBezTo>
                  <a:cubicBezTo>
                    <a:pt x="3771900" y="802005"/>
                    <a:pt x="3817620" y="786765"/>
                    <a:pt x="3866198" y="762000"/>
                  </a:cubicBezTo>
                  <a:lnTo>
                    <a:pt x="3911918" y="886778"/>
                  </a:lnTo>
                  <a:cubicBezTo>
                    <a:pt x="3857625" y="923925"/>
                    <a:pt x="3765233" y="950595"/>
                    <a:pt x="3697605" y="950595"/>
                  </a:cubicBezTo>
                  <a:moveTo>
                    <a:pt x="4292918" y="421005"/>
                  </a:moveTo>
                  <a:lnTo>
                    <a:pt x="4292918" y="937260"/>
                  </a:lnTo>
                  <a:lnTo>
                    <a:pt x="4102418" y="937260"/>
                  </a:lnTo>
                  <a:lnTo>
                    <a:pt x="4102418" y="421005"/>
                  </a:lnTo>
                  <a:lnTo>
                    <a:pt x="3917633" y="421005"/>
                  </a:lnTo>
                  <a:lnTo>
                    <a:pt x="3917633" y="270510"/>
                  </a:lnTo>
                  <a:lnTo>
                    <a:pt x="4501515" y="270510"/>
                  </a:lnTo>
                  <a:lnTo>
                    <a:pt x="4460558" y="421005"/>
                  </a:lnTo>
                  <a:lnTo>
                    <a:pt x="4292918" y="421005"/>
                  </a:lnTo>
                  <a:close/>
                  <a:moveTo>
                    <a:pt x="5212080" y="348615"/>
                  </a:moveTo>
                  <a:cubicBezTo>
                    <a:pt x="5212080" y="581025"/>
                    <a:pt x="5202555" y="701993"/>
                    <a:pt x="5160645" y="758190"/>
                  </a:cubicBezTo>
                  <a:cubicBezTo>
                    <a:pt x="5139690" y="785813"/>
                    <a:pt x="5106353" y="804863"/>
                    <a:pt x="5072063" y="809625"/>
                  </a:cubicBezTo>
                  <a:lnTo>
                    <a:pt x="5124450" y="950595"/>
                  </a:lnTo>
                  <a:cubicBezTo>
                    <a:pt x="5168265" y="949643"/>
                    <a:pt x="5234940" y="930593"/>
                    <a:pt x="5281613" y="884872"/>
                  </a:cubicBezTo>
                  <a:cubicBezTo>
                    <a:pt x="5342573" y="825818"/>
                    <a:pt x="5362575" y="750570"/>
                    <a:pt x="5371148" y="670560"/>
                  </a:cubicBezTo>
                  <a:cubicBezTo>
                    <a:pt x="5378768" y="602933"/>
                    <a:pt x="5384483" y="523875"/>
                    <a:pt x="5384483" y="454342"/>
                  </a:cubicBezTo>
                  <a:lnTo>
                    <a:pt x="5384483" y="421005"/>
                  </a:lnTo>
                  <a:lnTo>
                    <a:pt x="5534025" y="421005"/>
                  </a:lnTo>
                  <a:lnTo>
                    <a:pt x="5534025" y="937260"/>
                  </a:lnTo>
                  <a:lnTo>
                    <a:pt x="5724525" y="937260"/>
                  </a:lnTo>
                  <a:lnTo>
                    <a:pt x="5724525" y="270510"/>
                  </a:lnTo>
                  <a:lnTo>
                    <a:pt x="5213033" y="270510"/>
                  </a:lnTo>
                  <a:lnTo>
                    <a:pt x="5213033" y="348615"/>
                  </a:lnTo>
                  <a:close/>
                  <a:moveTo>
                    <a:pt x="3056573" y="257175"/>
                  </a:moveTo>
                  <a:cubicBezTo>
                    <a:pt x="2982278" y="257175"/>
                    <a:pt x="2926080" y="293370"/>
                    <a:pt x="2876550" y="331470"/>
                  </a:cubicBezTo>
                  <a:lnTo>
                    <a:pt x="2855595" y="270510"/>
                  </a:lnTo>
                  <a:lnTo>
                    <a:pt x="2695575" y="270510"/>
                  </a:lnTo>
                  <a:lnTo>
                    <a:pt x="2695575" y="1262063"/>
                  </a:lnTo>
                  <a:lnTo>
                    <a:pt x="2886075" y="1203960"/>
                  </a:lnTo>
                  <a:lnTo>
                    <a:pt x="2886075" y="922972"/>
                  </a:lnTo>
                  <a:cubicBezTo>
                    <a:pt x="2920365" y="941070"/>
                    <a:pt x="2965133" y="950595"/>
                    <a:pt x="3013710" y="950595"/>
                  </a:cubicBezTo>
                  <a:cubicBezTo>
                    <a:pt x="3210878" y="950595"/>
                    <a:pt x="3328988" y="782955"/>
                    <a:pt x="3328988" y="584835"/>
                  </a:cubicBezTo>
                  <a:cubicBezTo>
                    <a:pt x="3329940" y="373380"/>
                    <a:pt x="3209925" y="257175"/>
                    <a:pt x="3056573" y="257175"/>
                  </a:cubicBezTo>
                  <a:moveTo>
                    <a:pt x="2967990" y="812483"/>
                  </a:moveTo>
                  <a:cubicBezTo>
                    <a:pt x="2933700" y="812483"/>
                    <a:pt x="2907030" y="800100"/>
                    <a:pt x="2886075" y="785813"/>
                  </a:cubicBezTo>
                  <a:lnTo>
                    <a:pt x="2886075" y="470535"/>
                  </a:lnTo>
                  <a:cubicBezTo>
                    <a:pt x="2908935" y="436245"/>
                    <a:pt x="2967990" y="395288"/>
                    <a:pt x="3018473" y="395288"/>
                  </a:cubicBezTo>
                  <a:cubicBezTo>
                    <a:pt x="3094673" y="395288"/>
                    <a:pt x="3140393" y="443865"/>
                    <a:pt x="3140393" y="581978"/>
                  </a:cubicBezTo>
                  <a:cubicBezTo>
                    <a:pt x="3139440" y="695325"/>
                    <a:pt x="3097530" y="812483"/>
                    <a:pt x="2967990" y="812483"/>
                  </a:cubicBezTo>
                  <a:moveTo>
                    <a:pt x="4774883" y="257175"/>
                  </a:moveTo>
                  <a:cubicBezTo>
                    <a:pt x="4685348" y="257175"/>
                    <a:pt x="4597718" y="271463"/>
                    <a:pt x="4507230" y="330517"/>
                  </a:cubicBezTo>
                  <a:lnTo>
                    <a:pt x="4564380" y="445770"/>
                  </a:lnTo>
                  <a:cubicBezTo>
                    <a:pt x="4609148" y="420053"/>
                    <a:pt x="4667250" y="401003"/>
                    <a:pt x="4733925" y="401003"/>
                  </a:cubicBezTo>
                  <a:cubicBezTo>
                    <a:pt x="4799648" y="401003"/>
                    <a:pt x="4858703" y="430530"/>
                    <a:pt x="4858703" y="500063"/>
                  </a:cubicBezTo>
                  <a:lnTo>
                    <a:pt x="4858703" y="511492"/>
                  </a:lnTo>
                  <a:lnTo>
                    <a:pt x="4743450" y="516255"/>
                  </a:lnTo>
                  <a:cubicBezTo>
                    <a:pt x="4574858" y="521970"/>
                    <a:pt x="4461510" y="595313"/>
                    <a:pt x="4461510" y="735330"/>
                  </a:cubicBezTo>
                  <a:cubicBezTo>
                    <a:pt x="4461510" y="867728"/>
                    <a:pt x="4556760" y="951547"/>
                    <a:pt x="4683443" y="951547"/>
                  </a:cubicBezTo>
                  <a:cubicBezTo>
                    <a:pt x="4769168" y="951547"/>
                    <a:pt x="4828223" y="919163"/>
                    <a:pt x="4871085" y="880110"/>
                  </a:cubicBezTo>
                  <a:lnTo>
                    <a:pt x="4900613" y="938213"/>
                  </a:lnTo>
                  <a:lnTo>
                    <a:pt x="5049203" y="938213"/>
                  </a:lnTo>
                  <a:lnTo>
                    <a:pt x="5049203" y="504825"/>
                  </a:lnTo>
                  <a:cubicBezTo>
                    <a:pt x="5050155" y="328613"/>
                    <a:pt x="4952048" y="257175"/>
                    <a:pt x="4774883" y="257175"/>
                  </a:cubicBezTo>
                  <a:moveTo>
                    <a:pt x="4859655" y="771525"/>
                  </a:moveTo>
                  <a:cubicBezTo>
                    <a:pt x="4841558" y="785813"/>
                    <a:pt x="4803458" y="802005"/>
                    <a:pt x="4752975" y="802005"/>
                  </a:cubicBezTo>
                  <a:cubicBezTo>
                    <a:pt x="4688205" y="802005"/>
                    <a:pt x="4652010" y="769620"/>
                    <a:pt x="4652010" y="719138"/>
                  </a:cubicBezTo>
                  <a:cubicBezTo>
                    <a:pt x="4652010" y="668655"/>
                    <a:pt x="4691063" y="640080"/>
                    <a:pt x="4772978" y="638175"/>
                  </a:cubicBezTo>
                  <a:lnTo>
                    <a:pt x="4859655" y="635318"/>
                  </a:lnTo>
                  <a:lnTo>
                    <a:pt x="4859655" y="771525"/>
                  </a:lnTo>
                  <a:close/>
                  <a:moveTo>
                    <a:pt x="6093143" y="486728"/>
                  </a:moveTo>
                  <a:lnTo>
                    <a:pt x="5995035" y="486728"/>
                  </a:lnTo>
                  <a:lnTo>
                    <a:pt x="5995035" y="240983"/>
                  </a:lnTo>
                  <a:lnTo>
                    <a:pt x="5804535" y="292417"/>
                  </a:lnTo>
                  <a:lnTo>
                    <a:pt x="5804535" y="937260"/>
                  </a:lnTo>
                  <a:lnTo>
                    <a:pt x="6048375" y="937260"/>
                  </a:lnTo>
                  <a:cubicBezTo>
                    <a:pt x="6225540" y="937260"/>
                    <a:pt x="6390323" y="889635"/>
                    <a:pt x="6390323" y="705803"/>
                  </a:cubicBezTo>
                  <a:cubicBezTo>
                    <a:pt x="6390323" y="550545"/>
                    <a:pt x="6256973" y="486728"/>
                    <a:pt x="6093143" y="486728"/>
                  </a:cubicBezTo>
                  <a:moveTo>
                    <a:pt x="6061710" y="805815"/>
                  </a:moveTo>
                  <a:lnTo>
                    <a:pt x="5995988" y="805815"/>
                  </a:lnTo>
                  <a:lnTo>
                    <a:pt x="5995988" y="619125"/>
                  </a:lnTo>
                  <a:lnTo>
                    <a:pt x="6059805" y="619125"/>
                  </a:lnTo>
                  <a:cubicBezTo>
                    <a:pt x="6127433" y="619125"/>
                    <a:pt x="6200775" y="629603"/>
                    <a:pt x="6200775" y="708660"/>
                  </a:cubicBezTo>
                  <a:cubicBezTo>
                    <a:pt x="6200775" y="786765"/>
                    <a:pt x="6136958" y="805815"/>
                    <a:pt x="6061710" y="805815"/>
                  </a:cubicBezTo>
                  <a:moveTo>
                    <a:pt x="1842135" y="574358"/>
                  </a:moveTo>
                  <a:lnTo>
                    <a:pt x="1842135" y="568643"/>
                  </a:lnTo>
                  <a:cubicBezTo>
                    <a:pt x="1904048" y="555308"/>
                    <a:pt x="1955483" y="514350"/>
                    <a:pt x="1955483" y="427672"/>
                  </a:cubicBezTo>
                  <a:cubicBezTo>
                    <a:pt x="1955483" y="323850"/>
                    <a:pt x="1867853" y="285750"/>
                    <a:pt x="1782128" y="274320"/>
                  </a:cubicBezTo>
                  <a:cubicBezTo>
                    <a:pt x="1755458" y="270510"/>
                    <a:pt x="1698308" y="270510"/>
                    <a:pt x="1665923" y="270510"/>
                  </a:cubicBezTo>
                  <a:lnTo>
                    <a:pt x="1394460" y="270510"/>
                  </a:lnTo>
                  <a:lnTo>
                    <a:pt x="1394460" y="937260"/>
                  </a:lnTo>
                  <a:lnTo>
                    <a:pt x="1623060" y="937260"/>
                  </a:lnTo>
                  <a:cubicBezTo>
                    <a:pt x="1647825" y="937260"/>
                    <a:pt x="1685925" y="937260"/>
                    <a:pt x="1715453" y="936308"/>
                  </a:cubicBezTo>
                  <a:cubicBezTo>
                    <a:pt x="1835468" y="930593"/>
                    <a:pt x="1984058" y="887730"/>
                    <a:pt x="1984058" y="732472"/>
                  </a:cubicBezTo>
                  <a:cubicBezTo>
                    <a:pt x="1983105" y="637222"/>
                    <a:pt x="1931670" y="589597"/>
                    <a:pt x="1842135" y="574358"/>
                  </a:cubicBezTo>
                  <a:moveTo>
                    <a:pt x="1588770" y="397192"/>
                  </a:moveTo>
                  <a:lnTo>
                    <a:pt x="1666875" y="397192"/>
                  </a:lnTo>
                  <a:cubicBezTo>
                    <a:pt x="1744980" y="397192"/>
                    <a:pt x="1773555" y="421005"/>
                    <a:pt x="1773555" y="461963"/>
                  </a:cubicBezTo>
                  <a:cubicBezTo>
                    <a:pt x="1773555" y="513397"/>
                    <a:pt x="1725930" y="529590"/>
                    <a:pt x="1646873" y="529590"/>
                  </a:cubicBezTo>
                  <a:lnTo>
                    <a:pt x="1588770" y="529590"/>
                  </a:lnTo>
                  <a:lnTo>
                    <a:pt x="1588770" y="397192"/>
                  </a:lnTo>
                  <a:close/>
                  <a:moveTo>
                    <a:pt x="1662113" y="810578"/>
                  </a:moveTo>
                  <a:lnTo>
                    <a:pt x="1584008" y="810578"/>
                  </a:lnTo>
                  <a:lnTo>
                    <a:pt x="1584008" y="646747"/>
                  </a:lnTo>
                  <a:lnTo>
                    <a:pt x="1652588" y="646747"/>
                  </a:lnTo>
                  <a:cubicBezTo>
                    <a:pt x="1744028" y="646747"/>
                    <a:pt x="1792605" y="667703"/>
                    <a:pt x="1792605" y="727710"/>
                  </a:cubicBezTo>
                  <a:cubicBezTo>
                    <a:pt x="1793558" y="790575"/>
                    <a:pt x="1728788" y="810578"/>
                    <a:pt x="1662113" y="810578"/>
                  </a:cubicBezTo>
                  <a:moveTo>
                    <a:pt x="1332548" y="598170"/>
                  </a:moveTo>
                  <a:cubicBezTo>
                    <a:pt x="1332548" y="392430"/>
                    <a:pt x="1205865" y="257175"/>
                    <a:pt x="1023938" y="257175"/>
                  </a:cubicBezTo>
                  <a:cubicBezTo>
                    <a:pt x="824865" y="257175"/>
                    <a:pt x="712470" y="418147"/>
                    <a:pt x="712470" y="605790"/>
                  </a:cubicBezTo>
                  <a:cubicBezTo>
                    <a:pt x="712470" y="781050"/>
                    <a:pt x="810578" y="950595"/>
                    <a:pt x="1047750" y="950595"/>
                  </a:cubicBezTo>
                  <a:cubicBezTo>
                    <a:pt x="1127760" y="950595"/>
                    <a:pt x="1218248" y="932497"/>
                    <a:pt x="1310640" y="874395"/>
                  </a:cubicBezTo>
                  <a:lnTo>
                    <a:pt x="1268730" y="754380"/>
                  </a:lnTo>
                  <a:cubicBezTo>
                    <a:pt x="1193483" y="790575"/>
                    <a:pt x="1144905" y="802005"/>
                    <a:pt x="1080135" y="802005"/>
                  </a:cubicBezTo>
                  <a:cubicBezTo>
                    <a:pt x="991553" y="802005"/>
                    <a:pt x="906780" y="746760"/>
                    <a:pt x="902970" y="656272"/>
                  </a:cubicBezTo>
                  <a:lnTo>
                    <a:pt x="1333500" y="656272"/>
                  </a:lnTo>
                  <a:lnTo>
                    <a:pt x="1333500" y="598170"/>
                  </a:lnTo>
                  <a:close/>
                  <a:moveTo>
                    <a:pt x="898208" y="524828"/>
                  </a:moveTo>
                  <a:cubicBezTo>
                    <a:pt x="898208" y="463867"/>
                    <a:pt x="942023" y="395288"/>
                    <a:pt x="1018223" y="395288"/>
                  </a:cubicBezTo>
                  <a:cubicBezTo>
                    <a:pt x="1099185" y="395288"/>
                    <a:pt x="1134428" y="461010"/>
                    <a:pt x="1138238" y="524828"/>
                  </a:cubicBezTo>
                  <a:lnTo>
                    <a:pt x="898208" y="524828"/>
                  </a:lnTo>
                  <a:close/>
                  <a:moveTo>
                    <a:pt x="2642235" y="598170"/>
                  </a:moveTo>
                  <a:cubicBezTo>
                    <a:pt x="2642235" y="392430"/>
                    <a:pt x="2515553" y="257175"/>
                    <a:pt x="2333625" y="257175"/>
                  </a:cubicBezTo>
                  <a:cubicBezTo>
                    <a:pt x="2134553" y="257175"/>
                    <a:pt x="2022158" y="418147"/>
                    <a:pt x="2022158" y="605790"/>
                  </a:cubicBezTo>
                  <a:cubicBezTo>
                    <a:pt x="2022158" y="781050"/>
                    <a:pt x="2120265" y="950595"/>
                    <a:pt x="2357438" y="950595"/>
                  </a:cubicBezTo>
                  <a:cubicBezTo>
                    <a:pt x="2438400" y="950595"/>
                    <a:pt x="2527935" y="932497"/>
                    <a:pt x="2620328" y="874395"/>
                  </a:cubicBezTo>
                  <a:lnTo>
                    <a:pt x="2578418" y="754380"/>
                  </a:lnTo>
                  <a:cubicBezTo>
                    <a:pt x="2503170" y="790575"/>
                    <a:pt x="2454593" y="802005"/>
                    <a:pt x="2389823" y="802005"/>
                  </a:cubicBezTo>
                  <a:cubicBezTo>
                    <a:pt x="2301240" y="802005"/>
                    <a:pt x="2217420" y="746760"/>
                    <a:pt x="2212658" y="656272"/>
                  </a:cubicBezTo>
                  <a:lnTo>
                    <a:pt x="2643188" y="656272"/>
                  </a:lnTo>
                  <a:lnTo>
                    <a:pt x="2643188" y="598170"/>
                  </a:lnTo>
                  <a:close/>
                  <a:moveTo>
                    <a:pt x="2207895" y="524828"/>
                  </a:moveTo>
                  <a:cubicBezTo>
                    <a:pt x="2207895" y="463867"/>
                    <a:pt x="2251710" y="395288"/>
                    <a:pt x="2327910" y="395288"/>
                  </a:cubicBezTo>
                  <a:cubicBezTo>
                    <a:pt x="2408873" y="395288"/>
                    <a:pt x="2444115" y="461010"/>
                    <a:pt x="2447925" y="524828"/>
                  </a:cubicBezTo>
                  <a:lnTo>
                    <a:pt x="2207895" y="52482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B11FC44A-196E-443A-B14F-64CB50F4802A}"/>
                </a:ext>
              </a:extLst>
            </p:cNvPr>
            <p:cNvSpPr/>
            <p:nvPr/>
          </p:nvSpPr>
          <p:spPr>
            <a:xfrm>
              <a:off x="8545167" y="2366100"/>
              <a:ext cx="952923" cy="954567"/>
            </a:xfrm>
            <a:custGeom>
              <a:avLst/>
              <a:gdLst>
                <a:gd name="connsiteX0" fmla="*/ 875057 w 952923"/>
                <a:gd name="connsiteY0" fmla="*/ 657134 h 954567"/>
                <a:gd name="connsiteX1" fmla="*/ 841719 w 952923"/>
                <a:gd name="connsiteY1" fmla="*/ 674279 h 954567"/>
                <a:gd name="connsiteX2" fmla="*/ 715989 w 952923"/>
                <a:gd name="connsiteY2" fmla="*/ 658086 h 954567"/>
                <a:gd name="connsiteX3" fmla="*/ 622644 w 952923"/>
                <a:gd name="connsiteY3" fmla="*/ 609509 h 954567"/>
                <a:gd name="connsiteX4" fmla="*/ 669317 w 952923"/>
                <a:gd name="connsiteY4" fmla="*/ 467586 h 954567"/>
                <a:gd name="connsiteX5" fmla="*/ 702655 w 952923"/>
                <a:gd name="connsiteY5" fmla="*/ 251369 h 954567"/>
                <a:gd name="connsiteX6" fmla="*/ 697892 w 952923"/>
                <a:gd name="connsiteY6" fmla="*/ 143736 h 954567"/>
                <a:gd name="connsiteX7" fmla="*/ 649314 w 952923"/>
                <a:gd name="connsiteY7" fmla="*/ 26579 h 954567"/>
                <a:gd name="connsiteX8" fmla="*/ 615977 w 952923"/>
                <a:gd name="connsiteY8" fmla="*/ 5624 h 954567"/>
                <a:gd name="connsiteX9" fmla="*/ 775044 w 952923"/>
                <a:gd name="connsiteY9" fmla="*/ 1814 h 954567"/>
                <a:gd name="connsiteX10" fmla="*/ 902680 w 952923"/>
                <a:gd name="connsiteY10" fmla="*/ 46581 h 954567"/>
                <a:gd name="connsiteX11" fmla="*/ 949352 w 952923"/>
                <a:gd name="connsiteY11" fmla="*/ 174216 h 954567"/>
                <a:gd name="connsiteX12" fmla="*/ 949352 w 952923"/>
                <a:gd name="connsiteY12" fmla="*/ 333284 h 954567"/>
                <a:gd name="connsiteX13" fmla="*/ 913157 w 952923"/>
                <a:gd name="connsiteY13" fmla="*/ 530451 h 954567"/>
                <a:gd name="connsiteX14" fmla="*/ 913157 w 952923"/>
                <a:gd name="connsiteY14" fmla="*/ 530451 h 954567"/>
                <a:gd name="connsiteX15" fmla="*/ 875057 w 952923"/>
                <a:gd name="connsiteY15" fmla="*/ 657134 h 954567"/>
                <a:gd name="connsiteX16" fmla="*/ 155919 w 952923"/>
                <a:gd name="connsiteY16" fmla="*/ 620939 h 954567"/>
                <a:gd name="connsiteX17" fmla="*/ 157825 w 952923"/>
                <a:gd name="connsiteY17" fmla="*/ 583791 h 954567"/>
                <a:gd name="connsiteX18" fmla="*/ 234977 w 952923"/>
                <a:gd name="connsiteY18" fmla="*/ 482826 h 954567"/>
                <a:gd name="connsiteX19" fmla="*/ 323559 w 952923"/>
                <a:gd name="connsiteY19" fmla="*/ 425676 h 954567"/>
                <a:gd name="connsiteX20" fmla="*/ 422619 w 952923"/>
                <a:gd name="connsiteY20" fmla="*/ 537119 h 954567"/>
                <a:gd name="connsiteX21" fmla="*/ 594069 w 952923"/>
                <a:gd name="connsiteY21" fmla="*/ 674279 h 954567"/>
                <a:gd name="connsiteX22" fmla="*/ 689319 w 952923"/>
                <a:gd name="connsiteY22" fmla="*/ 723809 h 954567"/>
                <a:gd name="connsiteX23" fmla="*/ 815050 w 952923"/>
                <a:gd name="connsiteY23" fmla="*/ 740001 h 954567"/>
                <a:gd name="connsiteX24" fmla="*/ 849339 w 952923"/>
                <a:gd name="connsiteY24" fmla="*/ 721904 h 954567"/>
                <a:gd name="connsiteX25" fmla="*/ 773139 w 952923"/>
                <a:gd name="connsiteY25" fmla="*/ 861921 h 954567"/>
                <a:gd name="connsiteX26" fmla="*/ 670269 w 952923"/>
                <a:gd name="connsiteY26" fmla="*/ 950504 h 954567"/>
                <a:gd name="connsiteX27" fmla="*/ 536919 w 952923"/>
                <a:gd name="connsiteY27" fmla="*/ 927644 h 954567"/>
                <a:gd name="connsiteX28" fmla="*/ 398807 w 952923"/>
                <a:gd name="connsiteY28" fmla="*/ 847634 h 954567"/>
                <a:gd name="connsiteX29" fmla="*/ 246407 w 952923"/>
                <a:gd name="connsiteY29" fmla="*/ 718094 h 954567"/>
                <a:gd name="connsiteX30" fmla="*/ 246407 w 952923"/>
                <a:gd name="connsiteY30" fmla="*/ 718094 h 954567"/>
                <a:gd name="connsiteX31" fmla="*/ 155919 w 952923"/>
                <a:gd name="connsiteY31" fmla="*/ 620939 h 954567"/>
                <a:gd name="connsiteX32" fmla="*/ 546444 w 952923"/>
                <a:gd name="connsiteY32" fmla="*/ 16101 h 954567"/>
                <a:gd name="connsiteX33" fmla="*/ 577877 w 952923"/>
                <a:gd name="connsiteY33" fmla="*/ 36104 h 954567"/>
                <a:gd name="connsiteX34" fmla="*/ 626455 w 952923"/>
                <a:gd name="connsiteY34" fmla="*/ 153261 h 954567"/>
                <a:gd name="connsiteX35" fmla="*/ 631217 w 952923"/>
                <a:gd name="connsiteY35" fmla="*/ 258036 h 954567"/>
                <a:gd name="connsiteX36" fmla="*/ 485484 w 952923"/>
                <a:gd name="connsiteY36" fmla="*/ 288516 h 954567"/>
                <a:gd name="connsiteX37" fmla="*/ 280697 w 952923"/>
                <a:gd name="connsiteY37" fmla="*/ 367574 h 954567"/>
                <a:gd name="connsiteX38" fmla="*/ 190209 w 952923"/>
                <a:gd name="connsiteY38" fmla="*/ 425676 h 954567"/>
                <a:gd name="connsiteX39" fmla="*/ 113057 w 952923"/>
                <a:gd name="connsiteY39" fmla="*/ 526641 h 954567"/>
                <a:gd name="connsiteX40" fmla="*/ 111152 w 952923"/>
                <a:gd name="connsiteY40" fmla="*/ 565694 h 954567"/>
                <a:gd name="connsiteX41" fmla="*/ 28284 w 952923"/>
                <a:gd name="connsiteY41" fmla="*/ 429486 h 954567"/>
                <a:gd name="connsiteX42" fmla="*/ 3519 w 952923"/>
                <a:gd name="connsiteY42" fmla="*/ 296136 h 954567"/>
                <a:gd name="connsiteX43" fmla="*/ 90197 w 952923"/>
                <a:gd name="connsiteY43" fmla="*/ 191361 h 954567"/>
                <a:gd name="connsiteX44" fmla="*/ 228309 w 952923"/>
                <a:gd name="connsiteY44" fmla="*/ 112304 h 954567"/>
                <a:gd name="connsiteX45" fmla="*/ 416905 w 952923"/>
                <a:gd name="connsiteY45" fmla="*/ 44676 h 954567"/>
                <a:gd name="connsiteX46" fmla="*/ 416905 w 952923"/>
                <a:gd name="connsiteY46" fmla="*/ 44676 h 954567"/>
                <a:gd name="connsiteX47" fmla="*/ 546444 w 952923"/>
                <a:gd name="connsiteY47" fmla="*/ 16101 h 95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52923" h="954567">
                  <a:moveTo>
                    <a:pt x="875057" y="657134"/>
                  </a:moveTo>
                  <a:cubicBezTo>
                    <a:pt x="864580" y="664754"/>
                    <a:pt x="853150" y="670469"/>
                    <a:pt x="841719" y="674279"/>
                  </a:cubicBezTo>
                  <a:cubicBezTo>
                    <a:pt x="803619" y="685709"/>
                    <a:pt x="757900" y="675231"/>
                    <a:pt x="715989" y="658086"/>
                  </a:cubicBezTo>
                  <a:cubicBezTo>
                    <a:pt x="686462" y="645704"/>
                    <a:pt x="655030" y="629511"/>
                    <a:pt x="622644" y="609509"/>
                  </a:cubicBezTo>
                  <a:cubicBezTo>
                    <a:pt x="639789" y="567599"/>
                    <a:pt x="655982" y="519974"/>
                    <a:pt x="669317" y="467586"/>
                  </a:cubicBezTo>
                  <a:cubicBezTo>
                    <a:pt x="690272" y="385671"/>
                    <a:pt x="700750" y="314234"/>
                    <a:pt x="702655" y="251369"/>
                  </a:cubicBezTo>
                  <a:cubicBezTo>
                    <a:pt x="703607" y="212316"/>
                    <a:pt x="701702" y="177074"/>
                    <a:pt x="697892" y="143736"/>
                  </a:cubicBezTo>
                  <a:cubicBezTo>
                    <a:pt x="692177" y="98969"/>
                    <a:pt x="677889" y="53249"/>
                    <a:pt x="649314" y="26579"/>
                  </a:cubicBezTo>
                  <a:cubicBezTo>
                    <a:pt x="639789" y="18006"/>
                    <a:pt x="629312" y="11339"/>
                    <a:pt x="615977" y="5624"/>
                  </a:cubicBezTo>
                  <a:cubicBezTo>
                    <a:pt x="675032" y="-1044"/>
                    <a:pt x="728372" y="-1044"/>
                    <a:pt x="775044" y="1814"/>
                  </a:cubicBezTo>
                  <a:cubicBezTo>
                    <a:pt x="824575" y="5624"/>
                    <a:pt x="874105" y="18006"/>
                    <a:pt x="902680" y="46581"/>
                  </a:cubicBezTo>
                  <a:cubicBezTo>
                    <a:pt x="932207" y="75156"/>
                    <a:pt x="944589" y="124686"/>
                    <a:pt x="949352" y="174216"/>
                  </a:cubicBezTo>
                  <a:cubicBezTo>
                    <a:pt x="954114" y="220889"/>
                    <a:pt x="954114" y="274229"/>
                    <a:pt x="949352" y="333284"/>
                  </a:cubicBezTo>
                  <a:cubicBezTo>
                    <a:pt x="943637" y="392339"/>
                    <a:pt x="932207" y="458061"/>
                    <a:pt x="913157" y="530451"/>
                  </a:cubicBezTo>
                  <a:lnTo>
                    <a:pt x="913157" y="530451"/>
                  </a:lnTo>
                  <a:cubicBezTo>
                    <a:pt x="901727" y="576171"/>
                    <a:pt x="888392" y="619986"/>
                    <a:pt x="875057" y="657134"/>
                  </a:cubicBezTo>
                  <a:moveTo>
                    <a:pt x="155919" y="620939"/>
                  </a:moveTo>
                  <a:cubicBezTo>
                    <a:pt x="154967" y="607604"/>
                    <a:pt x="154967" y="595221"/>
                    <a:pt x="157825" y="583791"/>
                  </a:cubicBezTo>
                  <a:cubicBezTo>
                    <a:pt x="166397" y="545691"/>
                    <a:pt x="198782" y="510449"/>
                    <a:pt x="234977" y="482826"/>
                  </a:cubicBezTo>
                  <a:cubicBezTo>
                    <a:pt x="260694" y="462824"/>
                    <a:pt x="290222" y="443774"/>
                    <a:pt x="323559" y="425676"/>
                  </a:cubicBezTo>
                  <a:cubicBezTo>
                    <a:pt x="351182" y="460919"/>
                    <a:pt x="384519" y="499019"/>
                    <a:pt x="422619" y="537119"/>
                  </a:cubicBezTo>
                  <a:cubicBezTo>
                    <a:pt x="482627" y="596174"/>
                    <a:pt x="539777" y="640941"/>
                    <a:pt x="594069" y="674279"/>
                  </a:cubicBezTo>
                  <a:cubicBezTo>
                    <a:pt x="627407" y="695234"/>
                    <a:pt x="658839" y="711426"/>
                    <a:pt x="689319" y="723809"/>
                  </a:cubicBezTo>
                  <a:cubicBezTo>
                    <a:pt x="731230" y="740954"/>
                    <a:pt x="776950" y="751431"/>
                    <a:pt x="815050" y="740001"/>
                  </a:cubicBezTo>
                  <a:cubicBezTo>
                    <a:pt x="826480" y="736191"/>
                    <a:pt x="838862" y="729524"/>
                    <a:pt x="849339" y="721904"/>
                  </a:cubicBezTo>
                  <a:cubicBezTo>
                    <a:pt x="825527" y="777149"/>
                    <a:pt x="798857" y="822869"/>
                    <a:pt x="773139" y="861921"/>
                  </a:cubicBezTo>
                  <a:cubicBezTo>
                    <a:pt x="744564" y="901926"/>
                    <a:pt x="709322" y="939074"/>
                    <a:pt x="670269" y="950504"/>
                  </a:cubicBezTo>
                  <a:cubicBezTo>
                    <a:pt x="631217" y="961934"/>
                    <a:pt x="581687" y="947646"/>
                    <a:pt x="536919" y="927644"/>
                  </a:cubicBezTo>
                  <a:cubicBezTo>
                    <a:pt x="494057" y="908594"/>
                    <a:pt x="448337" y="881924"/>
                    <a:pt x="398807" y="847634"/>
                  </a:cubicBezTo>
                  <a:cubicBezTo>
                    <a:pt x="350230" y="813344"/>
                    <a:pt x="299747" y="770481"/>
                    <a:pt x="246407" y="718094"/>
                  </a:cubicBezTo>
                  <a:lnTo>
                    <a:pt x="246407" y="718094"/>
                  </a:lnTo>
                  <a:cubicBezTo>
                    <a:pt x="212117" y="684756"/>
                    <a:pt x="181637" y="651419"/>
                    <a:pt x="155919" y="620939"/>
                  </a:cubicBezTo>
                  <a:moveTo>
                    <a:pt x="546444" y="16101"/>
                  </a:moveTo>
                  <a:cubicBezTo>
                    <a:pt x="558827" y="21816"/>
                    <a:pt x="569305" y="28484"/>
                    <a:pt x="577877" y="36104"/>
                  </a:cubicBezTo>
                  <a:cubicBezTo>
                    <a:pt x="607405" y="62774"/>
                    <a:pt x="620739" y="108494"/>
                    <a:pt x="626455" y="153261"/>
                  </a:cubicBezTo>
                  <a:cubicBezTo>
                    <a:pt x="630264" y="184694"/>
                    <a:pt x="632169" y="219936"/>
                    <a:pt x="631217" y="258036"/>
                  </a:cubicBezTo>
                  <a:cubicBezTo>
                    <a:pt x="586450" y="263751"/>
                    <a:pt x="537872" y="274229"/>
                    <a:pt x="485484" y="288516"/>
                  </a:cubicBezTo>
                  <a:cubicBezTo>
                    <a:pt x="404522" y="311376"/>
                    <a:pt x="336894" y="338046"/>
                    <a:pt x="280697" y="367574"/>
                  </a:cubicBezTo>
                  <a:cubicBezTo>
                    <a:pt x="246407" y="385671"/>
                    <a:pt x="215927" y="405674"/>
                    <a:pt x="190209" y="425676"/>
                  </a:cubicBezTo>
                  <a:cubicBezTo>
                    <a:pt x="154967" y="453299"/>
                    <a:pt x="121630" y="487589"/>
                    <a:pt x="113057" y="526641"/>
                  </a:cubicBezTo>
                  <a:cubicBezTo>
                    <a:pt x="110200" y="539024"/>
                    <a:pt x="110200" y="552359"/>
                    <a:pt x="111152" y="565694"/>
                  </a:cubicBezTo>
                  <a:cubicBezTo>
                    <a:pt x="75909" y="517116"/>
                    <a:pt x="49239" y="471396"/>
                    <a:pt x="28284" y="429486"/>
                  </a:cubicBezTo>
                  <a:cubicBezTo>
                    <a:pt x="7330" y="384719"/>
                    <a:pt x="-6958" y="335189"/>
                    <a:pt x="3519" y="296136"/>
                  </a:cubicBezTo>
                  <a:cubicBezTo>
                    <a:pt x="13997" y="256131"/>
                    <a:pt x="50192" y="220889"/>
                    <a:pt x="90197" y="191361"/>
                  </a:cubicBezTo>
                  <a:cubicBezTo>
                    <a:pt x="128297" y="163739"/>
                    <a:pt x="174017" y="137069"/>
                    <a:pt x="228309" y="112304"/>
                  </a:cubicBezTo>
                  <a:cubicBezTo>
                    <a:pt x="282602" y="87539"/>
                    <a:pt x="344514" y="64679"/>
                    <a:pt x="416905" y="44676"/>
                  </a:cubicBezTo>
                  <a:lnTo>
                    <a:pt x="416905" y="44676"/>
                  </a:lnTo>
                  <a:cubicBezTo>
                    <a:pt x="462625" y="33246"/>
                    <a:pt x="506439" y="23721"/>
                    <a:pt x="546444" y="16101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25" name="Текст 39">
            <a:extLst>
              <a:ext uri="{FF2B5EF4-FFF2-40B4-BE49-F238E27FC236}">
                <a16:creationId xmlns:a16="http://schemas.microsoft.com/office/drawing/2014/main" xmlns="" id="{5336473E-1F7B-4377-9140-DA33EAA38FE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3629" y="2553605"/>
            <a:ext cx="6894454" cy="1286506"/>
          </a:xfrm>
        </p:spPr>
        <p:txBody>
          <a:bodyPr wrap="square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ru-RU" dirty="0"/>
              <a:t>Название презентации</a:t>
            </a:r>
            <a:br>
              <a:rPr lang="ru-RU" dirty="0"/>
            </a:br>
            <a:r>
              <a:rPr lang="ru-RU" dirty="0"/>
              <a:t>в несколько строк</a:t>
            </a:r>
          </a:p>
        </p:txBody>
      </p:sp>
      <p:sp>
        <p:nvSpPr>
          <p:cNvPr id="29" name="Текст 26">
            <a:extLst>
              <a:ext uri="{FF2B5EF4-FFF2-40B4-BE49-F238E27FC236}">
                <a16:creationId xmlns:a16="http://schemas.microsoft.com/office/drawing/2014/main" xmlns="" id="{D2D5BB33-210A-470A-ADA0-7318E72A22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5425" y="4544645"/>
            <a:ext cx="2574925" cy="204671"/>
          </a:xfrm>
        </p:spPr>
        <p:txBody>
          <a:bodyPr anchor="ctr">
            <a:spAutoFit/>
          </a:bodyPr>
          <a:lstStyle>
            <a:lvl1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1pPr>
            <a:lvl2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2pPr>
            <a:lvl3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3pPr>
            <a:lvl4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4pPr>
            <a:lvl5pPr>
              <a:defRPr kumimoji="0" lang="ru-RU" sz="1400" b="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5pPr>
          </a:lstStyle>
          <a:p>
            <a:pPr marL="0" marR="0" lvl="0" indent="0" algn="l" defTabSz="6858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ФИО спикера</a:t>
            </a:r>
          </a:p>
        </p:txBody>
      </p:sp>
      <p:sp>
        <p:nvSpPr>
          <p:cNvPr id="30" name="Текст 26">
            <a:extLst>
              <a:ext uri="{FF2B5EF4-FFF2-40B4-BE49-F238E27FC236}">
                <a16:creationId xmlns:a16="http://schemas.microsoft.com/office/drawing/2014/main" xmlns="" id="{7D796F81-C010-4486-8C13-2B64B67C08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5425" y="4884353"/>
            <a:ext cx="2574925" cy="204671"/>
          </a:xfrm>
        </p:spPr>
        <p:txBody>
          <a:bodyPr anchor="ctr">
            <a:spAutoFit/>
          </a:bodyPr>
          <a:lstStyle>
            <a:lvl1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1pPr>
            <a:lvl2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2pPr>
            <a:lvl3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3pPr>
            <a:lvl4pPr>
              <a:defRPr kumimoji="0" lang="ru-RU" sz="14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4pPr>
            <a:lvl5pPr>
              <a:defRPr kumimoji="0" lang="ru-RU" sz="1400" b="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lvl5pPr>
          </a:lstStyle>
          <a:p>
            <a:pPr marL="0" marR="0" lvl="0" indent="0" algn="l" defTabSz="6858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140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Дата мероприятия</a:t>
            </a:r>
          </a:p>
        </p:txBody>
      </p:sp>
      <p:sp>
        <p:nvSpPr>
          <p:cNvPr id="7" name="Graphic 17">
            <a:extLst>
              <a:ext uri="{FF2B5EF4-FFF2-40B4-BE49-F238E27FC236}">
                <a16:creationId xmlns:a16="http://schemas.microsoft.com/office/drawing/2014/main" xmlns="" id="{C3B7CBEA-8AD0-441A-A1D4-0F139AA06B72}"/>
              </a:ext>
            </a:extLst>
          </p:cNvPr>
          <p:cNvSpPr/>
          <p:nvPr/>
        </p:nvSpPr>
        <p:spPr>
          <a:xfrm>
            <a:off x="426123" y="4553400"/>
            <a:ext cx="186947" cy="207619"/>
          </a:xfrm>
          <a:custGeom>
            <a:avLst/>
            <a:gdLst>
              <a:gd name="connsiteX0" fmla="*/ 162850 w 186947"/>
              <a:gd name="connsiteY0" fmla="*/ 160891 h 207619"/>
              <a:gd name="connsiteX1" fmla="*/ 124582 w 186947"/>
              <a:gd name="connsiteY1" fmla="*/ 160891 h 207619"/>
              <a:gd name="connsiteX2" fmla="*/ 124582 w 186947"/>
              <a:gd name="connsiteY2" fmla="*/ 137848 h 207619"/>
              <a:gd name="connsiteX3" fmla="*/ 145506 w 186947"/>
              <a:gd name="connsiteY3" fmla="*/ 127383 h 207619"/>
              <a:gd name="connsiteX4" fmla="*/ 145506 w 186947"/>
              <a:gd name="connsiteY4" fmla="*/ 16834 h 207619"/>
              <a:gd name="connsiteX5" fmla="*/ 120246 w 186947"/>
              <a:gd name="connsiteY5" fmla="*/ 0 h 207619"/>
              <a:gd name="connsiteX6" fmla="*/ 66621 w 186947"/>
              <a:gd name="connsiteY6" fmla="*/ 0 h 207619"/>
              <a:gd name="connsiteX7" fmla="*/ 41350 w 186947"/>
              <a:gd name="connsiteY7" fmla="*/ 16817 h 207619"/>
              <a:gd name="connsiteX8" fmla="*/ 41350 w 186947"/>
              <a:gd name="connsiteY8" fmla="*/ 127366 h 207619"/>
              <a:gd name="connsiteX9" fmla="*/ 62354 w 186947"/>
              <a:gd name="connsiteY9" fmla="*/ 137871 h 207619"/>
              <a:gd name="connsiteX10" fmla="*/ 62354 w 186947"/>
              <a:gd name="connsiteY10" fmla="*/ 160874 h 207619"/>
              <a:gd name="connsiteX11" fmla="*/ 24223 w 186947"/>
              <a:gd name="connsiteY11" fmla="*/ 160874 h 207619"/>
              <a:gd name="connsiteX12" fmla="*/ 0 w 186947"/>
              <a:gd name="connsiteY12" fmla="*/ 179072 h 207619"/>
              <a:gd name="connsiteX13" fmla="*/ 0 w 186947"/>
              <a:gd name="connsiteY13" fmla="*/ 207620 h 207619"/>
              <a:gd name="connsiteX14" fmla="*/ 10385 w 186947"/>
              <a:gd name="connsiteY14" fmla="*/ 207620 h 207619"/>
              <a:gd name="connsiteX15" fmla="*/ 10385 w 186947"/>
              <a:gd name="connsiteY15" fmla="*/ 184261 h 207619"/>
              <a:gd name="connsiteX16" fmla="*/ 27689 w 186947"/>
              <a:gd name="connsiteY16" fmla="*/ 171276 h 207619"/>
              <a:gd name="connsiteX17" fmla="*/ 72750 w 186947"/>
              <a:gd name="connsiteY17" fmla="*/ 171276 h 207619"/>
              <a:gd name="connsiteX18" fmla="*/ 72750 w 186947"/>
              <a:gd name="connsiteY18" fmla="*/ 143083 h 207619"/>
              <a:gd name="connsiteX19" fmla="*/ 81394 w 186947"/>
              <a:gd name="connsiteY19" fmla="*/ 147402 h 207619"/>
              <a:gd name="connsiteX20" fmla="*/ 105502 w 186947"/>
              <a:gd name="connsiteY20" fmla="*/ 147402 h 207619"/>
              <a:gd name="connsiteX21" fmla="*/ 114220 w 186947"/>
              <a:gd name="connsiteY21" fmla="*/ 143043 h 207619"/>
              <a:gd name="connsiteX22" fmla="*/ 114220 w 186947"/>
              <a:gd name="connsiteY22" fmla="*/ 171276 h 207619"/>
              <a:gd name="connsiteX23" fmla="*/ 159396 w 186947"/>
              <a:gd name="connsiteY23" fmla="*/ 171276 h 207619"/>
              <a:gd name="connsiteX24" fmla="*/ 176580 w 186947"/>
              <a:gd name="connsiteY24" fmla="*/ 184250 h 207619"/>
              <a:gd name="connsiteX25" fmla="*/ 176580 w 186947"/>
              <a:gd name="connsiteY25" fmla="*/ 197235 h 207619"/>
              <a:gd name="connsiteX26" fmla="*/ 20781 w 186947"/>
              <a:gd name="connsiteY26" fmla="*/ 197235 h 207619"/>
              <a:gd name="connsiteX27" fmla="*/ 20781 w 186947"/>
              <a:gd name="connsiteY27" fmla="*/ 207620 h 207619"/>
              <a:gd name="connsiteX28" fmla="*/ 186948 w 186947"/>
              <a:gd name="connsiteY28" fmla="*/ 207620 h 207619"/>
              <a:gd name="connsiteX29" fmla="*/ 186948 w 186947"/>
              <a:gd name="connsiteY29" fmla="*/ 179077 h 207619"/>
              <a:gd name="connsiteX30" fmla="*/ 103028 w 186947"/>
              <a:gd name="connsiteY30" fmla="*/ 137023 h 207619"/>
              <a:gd name="connsiteX31" fmla="*/ 83845 w 186947"/>
              <a:gd name="connsiteY31" fmla="*/ 137023 h 207619"/>
              <a:gd name="connsiteX32" fmla="*/ 51769 w 186947"/>
              <a:gd name="connsiteY32" fmla="*/ 120985 h 207619"/>
              <a:gd name="connsiteX33" fmla="*/ 51769 w 186947"/>
              <a:gd name="connsiteY33" fmla="*/ 22379 h 207619"/>
              <a:gd name="connsiteX34" fmla="*/ 69789 w 186947"/>
              <a:gd name="connsiteY34" fmla="*/ 10350 h 207619"/>
              <a:gd name="connsiteX35" fmla="*/ 117130 w 186947"/>
              <a:gd name="connsiteY35" fmla="*/ 10350 h 207619"/>
              <a:gd name="connsiteX36" fmla="*/ 135150 w 186947"/>
              <a:gd name="connsiteY36" fmla="*/ 22379 h 207619"/>
              <a:gd name="connsiteX37" fmla="*/ 135150 w 186947"/>
              <a:gd name="connsiteY37" fmla="*/ 120985 h 207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6947" h="207619">
                <a:moveTo>
                  <a:pt x="162850" y="160891"/>
                </a:moveTo>
                <a:lnTo>
                  <a:pt x="124582" y="160891"/>
                </a:lnTo>
                <a:lnTo>
                  <a:pt x="124582" y="137848"/>
                </a:lnTo>
                <a:lnTo>
                  <a:pt x="145506" y="127383"/>
                </a:lnTo>
                <a:lnTo>
                  <a:pt x="145506" y="16834"/>
                </a:lnTo>
                <a:lnTo>
                  <a:pt x="120246" y="0"/>
                </a:lnTo>
                <a:lnTo>
                  <a:pt x="66621" y="0"/>
                </a:lnTo>
                <a:lnTo>
                  <a:pt x="41350" y="16817"/>
                </a:lnTo>
                <a:lnTo>
                  <a:pt x="41350" y="127366"/>
                </a:lnTo>
                <a:lnTo>
                  <a:pt x="62354" y="137871"/>
                </a:lnTo>
                <a:lnTo>
                  <a:pt x="62354" y="160874"/>
                </a:lnTo>
                <a:lnTo>
                  <a:pt x="24223" y="160874"/>
                </a:lnTo>
                <a:lnTo>
                  <a:pt x="0" y="179072"/>
                </a:lnTo>
                <a:lnTo>
                  <a:pt x="0" y="207620"/>
                </a:lnTo>
                <a:lnTo>
                  <a:pt x="10385" y="207620"/>
                </a:lnTo>
                <a:lnTo>
                  <a:pt x="10385" y="184261"/>
                </a:lnTo>
                <a:lnTo>
                  <a:pt x="27689" y="171276"/>
                </a:lnTo>
                <a:lnTo>
                  <a:pt x="72750" y="171276"/>
                </a:lnTo>
                <a:lnTo>
                  <a:pt x="72750" y="143083"/>
                </a:lnTo>
                <a:lnTo>
                  <a:pt x="81394" y="147402"/>
                </a:lnTo>
                <a:lnTo>
                  <a:pt x="105502" y="147402"/>
                </a:lnTo>
                <a:lnTo>
                  <a:pt x="114220" y="143043"/>
                </a:lnTo>
                <a:lnTo>
                  <a:pt x="114220" y="171276"/>
                </a:lnTo>
                <a:lnTo>
                  <a:pt x="159396" y="171276"/>
                </a:lnTo>
                <a:lnTo>
                  <a:pt x="176580" y="184250"/>
                </a:lnTo>
                <a:lnTo>
                  <a:pt x="176580" y="197235"/>
                </a:lnTo>
                <a:lnTo>
                  <a:pt x="20781" y="197235"/>
                </a:lnTo>
                <a:lnTo>
                  <a:pt x="20781" y="207620"/>
                </a:lnTo>
                <a:lnTo>
                  <a:pt x="186948" y="207620"/>
                </a:lnTo>
                <a:lnTo>
                  <a:pt x="186948" y="179077"/>
                </a:lnTo>
                <a:close/>
                <a:moveTo>
                  <a:pt x="103028" y="137023"/>
                </a:moveTo>
                <a:lnTo>
                  <a:pt x="83845" y="137023"/>
                </a:lnTo>
                <a:lnTo>
                  <a:pt x="51769" y="120985"/>
                </a:lnTo>
                <a:lnTo>
                  <a:pt x="51769" y="22379"/>
                </a:lnTo>
                <a:lnTo>
                  <a:pt x="69789" y="10350"/>
                </a:lnTo>
                <a:lnTo>
                  <a:pt x="117130" y="10350"/>
                </a:lnTo>
                <a:lnTo>
                  <a:pt x="135150" y="22379"/>
                </a:lnTo>
                <a:lnTo>
                  <a:pt x="135150" y="120985"/>
                </a:lnTo>
                <a:close/>
              </a:path>
            </a:pathLst>
          </a:custGeom>
          <a:solidFill>
            <a:srgbClr val="FFFFFF"/>
          </a:solidFill>
          <a:ln w="563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8" name="Graphic 5">
            <a:extLst>
              <a:ext uri="{FF2B5EF4-FFF2-40B4-BE49-F238E27FC236}">
                <a16:creationId xmlns:a16="http://schemas.microsoft.com/office/drawing/2014/main" xmlns="" id="{0ED128A5-3EB3-44B8-9514-60A5376432F9}"/>
              </a:ext>
            </a:extLst>
          </p:cNvPr>
          <p:cNvGrpSpPr/>
          <p:nvPr/>
        </p:nvGrpSpPr>
        <p:grpSpPr>
          <a:xfrm>
            <a:off x="423152" y="4887836"/>
            <a:ext cx="192624" cy="192624"/>
            <a:chOff x="423152" y="4887836"/>
            <a:chExt cx="192624" cy="192624"/>
          </a:xfrm>
          <a:solidFill>
            <a:srgbClr val="FFFFFF"/>
          </a:solidFill>
        </p:grpSpPr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xmlns="" id="{44C7458C-BC06-4494-B0B1-ED17D4216707}"/>
                </a:ext>
              </a:extLst>
            </p:cNvPr>
            <p:cNvSpPr/>
            <p:nvPr/>
          </p:nvSpPr>
          <p:spPr>
            <a:xfrm>
              <a:off x="423152" y="4887836"/>
              <a:ext cx="192624" cy="192624"/>
            </a:xfrm>
            <a:custGeom>
              <a:avLst/>
              <a:gdLst>
                <a:gd name="connsiteX0" fmla="*/ 158935 w 192624"/>
                <a:gd name="connsiteY0" fmla="*/ 9193 h 192624"/>
                <a:gd name="connsiteX1" fmla="*/ 158935 w 192624"/>
                <a:gd name="connsiteY1" fmla="*/ 0 h 192624"/>
                <a:gd name="connsiteX2" fmla="*/ 149317 w 192624"/>
                <a:gd name="connsiteY2" fmla="*/ 0 h 192624"/>
                <a:gd name="connsiteX3" fmla="*/ 149317 w 192624"/>
                <a:gd name="connsiteY3" fmla="*/ 9193 h 192624"/>
                <a:gd name="connsiteX4" fmla="*/ 130081 w 192624"/>
                <a:gd name="connsiteY4" fmla="*/ 9193 h 192624"/>
                <a:gd name="connsiteX5" fmla="*/ 130081 w 192624"/>
                <a:gd name="connsiteY5" fmla="*/ 0 h 192624"/>
                <a:gd name="connsiteX6" fmla="*/ 120463 w 192624"/>
                <a:gd name="connsiteY6" fmla="*/ 0 h 192624"/>
                <a:gd name="connsiteX7" fmla="*/ 120463 w 192624"/>
                <a:gd name="connsiteY7" fmla="*/ 9193 h 192624"/>
                <a:gd name="connsiteX8" fmla="*/ 101227 w 192624"/>
                <a:gd name="connsiteY8" fmla="*/ 9193 h 192624"/>
                <a:gd name="connsiteX9" fmla="*/ 101227 w 192624"/>
                <a:gd name="connsiteY9" fmla="*/ 0 h 192624"/>
                <a:gd name="connsiteX10" fmla="*/ 91609 w 192624"/>
                <a:gd name="connsiteY10" fmla="*/ 0 h 192624"/>
                <a:gd name="connsiteX11" fmla="*/ 91609 w 192624"/>
                <a:gd name="connsiteY11" fmla="*/ 9193 h 192624"/>
                <a:gd name="connsiteX12" fmla="*/ 72374 w 192624"/>
                <a:gd name="connsiteY12" fmla="*/ 9193 h 192624"/>
                <a:gd name="connsiteX13" fmla="*/ 72374 w 192624"/>
                <a:gd name="connsiteY13" fmla="*/ 0 h 192624"/>
                <a:gd name="connsiteX14" fmla="*/ 62756 w 192624"/>
                <a:gd name="connsiteY14" fmla="*/ 0 h 192624"/>
                <a:gd name="connsiteX15" fmla="*/ 62756 w 192624"/>
                <a:gd name="connsiteY15" fmla="*/ 9193 h 192624"/>
                <a:gd name="connsiteX16" fmla="*/ 43360 w 192624"/>
                <a:gd name="connsiteY16" fmla="*/ 9193 h 192624"/>
                <a:gd name="connsiteX17" fmla="*/ 43360 w 192624"/>
                <a:gd name="connsiteY17" fmla="*/ 0 h 192624"/>
                <a:gd name="connsiteX18" fmla="*/ 33689 w 192624"/>
                <a:gd name="connsiteY18" fmla="*/ 0 h 192624"/>
                <a:gd name="connsiteX19" fmla="*/ 33689 w 192624"/>
                <a:gd name="connsiteY19" fmla="*/ 9193 h 192624"/>
                <a:gd name="connsiteX20" fmla="*/ 0 w 192624"/>
                <a:gd name="connsiteY20" fmla="*/ 9193 h 192624"/>
                <a:gd name="connsiteX21" fmla="*/ 0 w 192624"/>
                <a:gd name="connsiteY21" fmla="*/ 48143 h 192624"/>
                <a:gd name="connsiteX22" fmla="*/ 0 w 192624"/>
                <a:gd name="connsiteY22" fmla="*/ 57761 h 192624"/>
                <a:gd name="connsiteX23" fmla="*/ 0 w 192624"/>
                <a:gd name="connsiteY23" fmla="*/ 192624 h 192624"/>
                <a:gd name="connsiteX24" fmla="*/ 131994 w 192624"/>
                <a:gd name="connsiteY24" fmla="*/ 192624 h 192624"/>
                <a:gd name="connsiteX25" fmla="*/ 192624 w 192624"/>
                <a:gd name="connsiteY25" fmla="*/ 131994 h 192624"/>
                <a:gd name="connsiteX26" fmla="*/ 192624 w 192624"/>
                <a:gd name="connsiteY26" fmla="*/ 125193 h 192624"/>
                <a:gd name="connsiteX27" fmla="*/ 183006 w 192624"/>
                <a:gd name="connsiteY27" fmla="*/ 125193 h 192624"/>
                <a:gd name="connsiteX28" fmla="*/ 183006 w 192624"/>
                <a:gd name="connsiteY28" fmla="*/ 125193 h 192624"/>
                <a:gd name="connsiteX29" fmla="*/ 142569 w 192624"/>
                <a:gd name="connsiteY29" fmla="*/ 125193 h 192624"/>
                <a:gd name="connsiteX30" fmla="*/ 125246 w 192624"/>
                <a:gd name="connsiteY30" fmla="*/ 142462 h 192624"/>
                <a:gd name="connsiteX31" fmla="*/ 125246 w 192624"/>
                <a:gd name="connsiteY31" fmla="*/ 183006 h 192624"/>
                <a:gd name="connsiteX32" fmla="*/ 9618 w 192624"/>
                <a:gd name="connsiteY32" fmla="*/ 183006 h 192624"/>
                <a:gd name="connsiteX33" fmla="*/ 9618 w 192624"/>
                <a:gd name="connsiteY33" fmla="*/ 57761 h 192624"/>
                <a:gd name="connsiteX34" fmla="*/ 182953 w 192624"/>
                <a:gd name="connsiteY34" fmla="*/ 57761 h 192624"/>
                <a:gd name="connsiteX35" fmla="*/ 182953 w 192624"/>
                <a:gd name="connsiteY35" fmla="*/ 115521 h 192624"/>
                <a:gd name="connsiteX36" fmla="*/ 192571 w 192624"/>
                <a:gd name="connsiteY36" fmla="*/ 115521 h 192624"/>
                <a:gd name="connsiteX37" fmla="*/ 192571 w 192624"/>
                <a:gd name="connsiteY37" fmla="*/ 57761 h 192624"/>
                <a:gd name="connsiteX38" fmla="*/ 192571 w 192624"/>
                <a:gd name="connsiteY38" fmla="*/ 48143 h 192624"/>
                <a:gd name="connsiteX39" fmla="*/ 192571 w 192624"/>
                <a:gd name="connsiteY39" fmla="*/ 9193 h 192624"/>
                <a:gd name="connsiteX40" fmla="*/ 158935 w 192624"/>
                <a:gd name="connsiteY40" fmla="*/ 9193 h 192624"/>
                <a:gd name="connsiteX41" fmla="*/ 146554 w 192624"/>
                <a:gd name="connsiteY41" fmla="*/ 134810 h 192624"/>
                <a:gd name="connsiteX42" fmla="*/ 176205 w 192624"/>
                <a:gd name="connsiteY42" fmla="*/ 134810 h 192624"/>
                <a:gd name="connsiteX43" fmla="*/ 134864 w 192624"/>
                <a:gd name="connsiteY43" fmla="*/ 176152 h 192624"/>
                <a:gd name="connsiteX44" fmla="*/ 134864 w 192624"/>
                <a:gd name="connsiteY44" fmla="*/ 146448 h 192624"/>
                <a:gd name="connsiteX45" fmla="*/ 146554 w 192624"/>
                <a:gd name="connsiteY45" fmla="*/ 134810 h 192624"/>
                <a:gd name="connsiteX46" fmla="*/ 9618 w 192624"/>
                <a:gd name="connsiteY46" fmla="*/ 48143 h 192624"/>
                <a:gd name="connsiteX47" fmla="*/ 9618 w 192624"/>
                <a:gd name="connsiteY47" fmla="*/ 18811 h 192624"/>
                <a:gd name="connsiteX48" fmla="*/ 33689 w 192624"/>
                <a:gd name="connsiteY48" fmla="*/ 18811 h 192624"/>
                <a:gd name="connsiteX49" fmla="*/ 33689 w 192624"/>
                <a:gd name="connsiteY49" fmla="*/ 33689 h 192624"/>
                <a:gd name="connsiteX50" fmla="*/ 43307 w 192624"/>
                <a:gd name="connsiteY50" fmla="*/ 33689 h 192624"/>
                <a:gd name="connsiteX51" fmla="*/ 43307 w 192624"/>
                <a:gd name="connsiteY51" fmla="*/ 18811 h 192624"/>
                <a:gd name="connsiteX52" fmla="*/ 62543 w 192624"/>
                <a:gd name="connsiteY52" fmla="*/ 18811 h 192624"/>
                <a:gd name="connsiteX53" fmla="*/ 62543 w 192624"/>
                <a:gd name="connsiteY53" fmla="*/ 33689 h 192624"/>
                <a:gd name="connsiteX54" fmla="*/ 72161 w 192624"/>
                <a:gd name="connsiteY54" fmla="*/ 33689 h 192624"/>
                <a:gd name="connsiteX55" fmla="*/ 72161 w 192624"/>
                <a:gd name="connsiteY55" fmla="*/ 18811 h 192624"/>
                <a:gd name="connsiteX56" fmla="*/ 91397 w 192624"/>
                <a:gd name="connsiteY56" fmla="*/ 18811 h 192624"/>
                <a:gd name="connsiteX57" fmla="*/ 91397 w 192624"/>
                <a:gd name="connsiteY57" fmla="*/ 33689 h 192624"/>
                <a:gd name="connsiteX58" fmla="*/ 101015 w 192624"/>
                <a:gd name="connsiteY58" fmla="*/ 33689 h 192624"/>
                <a:gd name="connsiteX59" fmla="*/ 101015 w 192624"/>
                <a:gd name="connsiteY59" fmla="*/ 18811 h 192624"/>
                <a:gd name="connsiteX60" fmla="*/ 120251 w 192624"/>
                <a:gd name="connsiteY60" fmla="*/ 18811 h 192624"/>
                <a:gd name="connsiteX61" fmla="*/ 120251 w 192624"/>
                <a:gd name="connsiteY61" fmla="*/ 33689 h 192624"/>
                <a:gd name="connsiteX62" fmla="*/ 129869 w 192624"/>
                <a:gd name="connsiteY62" fmla="*/ 33689 h 192624"/>
                <a:gd name="connsiteX63" fmla="*/ 129869 w 192624"/>
                <a:gd name="connsiteY63" fmla="*/ 18811 h 192624"/>
                <a:gd name="connsiteX64" fmla="*/ 149105 w 192624"/>
                <a:gd name="connsiteY64" fmla="*/ 18811 h 192624"/>
                <a:gd name="connsiteX65" fmla="*/ 149105 w 192624"/>
                <a:gd name="connsiteY65" fmla="*/ 33689 h 192624"/>
                <a:gd name="connsiteX66" fmla="*/ 158722 w 192624"/>
                <a:gd name="connsiteY66" fmla="*/ 33689 h 192624"/>
                <a:gd name="connsiteX67" fmla="*/ 158722 w 192624"/>
                <a:gd name="connsiteY67" fmla="*/ 18811 h 192624"/>
                <a:gd name="connsiteX68" fmla="*/ 182794 w 192624"/>
                <a:gd name="connsiteY68" fmla="*/ 18811 h 192624"/>
                <a:gd name="connsiteX69" fmla="*/ 182794 w 192624"/>
                <a:gd name="connsiteY69" fmla="*/ 48143 h 192624"/>
                <a:gd name="connsiteX70" fmla="*/ 9618 w 192624"/>
                <a:gd name="connsiteY70" fmla="*/ 48143 h 19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92624" h="192624">
                  <a:moveTo>
                    <a:pt x="158935" y="9193"/>
                  </a:moveTo>
                  <a:lnTo>
                    <a:pt x="158935" y="0"/>
                  </a:lnTo>
                  <a:lnTo>
                    <a:pt x="149317" y="0"/>
                  </a:lnTo>
                  <a:lnTo>
                    <a:pt x="149317" y="9193"/>
                  </a:lnTo>
                  <a:lnTo>
                    <a:pt x="130081" y="9193"/>
                  </a:lnTo>
                  <a:lnTo>
                    <a:pt x="130081" y="0"/>
                  </a:lnTo>
                  <a:lnTo>
                    <a:pt x="120463" y="0"/>
                  </a:lnTo>
                  <a:lnTo>
                    <a:pt x="120463" y="9193"/>
                  </a:lnTo>
                  <a:lnTo>
                    <a:pt x="101227" y="9193"/>
                  </a:lnTo>
                  <a:lnTo>
                    <a:pt x="101227" y="0"/>
                  </a:lnTo>
                  <a:lnTo>
                    <a:pt x="91609" y="0"/>
                  </a:lnTo>
                  <a:lnTo>
                    <a:pt x="91609" y="9193"/>
                  </a:lnTo>
                  <a:lnTo>
                    <a:pt x="72374" y="9193"/>
                  </a:lnTo>
                  <a:lnTo>
                    <a:pt x="72374" y="0"/>
                  </a:lnTo>
                  <a:lnTo>
                    <a:pt x="62756" y="0"/>
                  </a:lnTo>
                  <a:lnTo>
                    <a:pt x="62756" y="9193"/>
                  </a:lnTo>
                  <a:lnTo>
                    <a:pt x="43360" y="9193"/>
                  </a:lnTo>
                  <a:lnTo>
                    <a:pt x="43360" y="0"/>
                  </a:lnTo>
                  <a:lnTo>
                    <a:pt x="33689" y="0"/>
                  </a:lnTo>
                  <a:lnTo>
                    <a:pt x="33689" y="9193"/>
                  </a:lnTo>
                  <a:lnTo>
                    <a:pt x="0" y="9193"/>
                  </a:lnTo>
                  <a:lnTo>
                    <a:pt x="0" y="48143"/>
                  </a:lnTo>
                  <a:lnTo>
                    <a:pt x="0" y="57761"/>
                  </a:lnTo>
                  <a:lnTo>
                    <a:pt x="0" y="192624"/>
                  </a:lnTo>
                  <a:lnTo>
                    <a:pt x="131994" y="192624"/>
                  </a:lnTo>
                  <a:lnTo>
                    <a:pt x="192624" y="131994"/>
                  </a:lnTo>
                  <a:lnTo>
                    <a:pt x="192624" y="125193"/>
                  </a:lnTo>
                  <a:lnTo>
                    <a:pt x="183006" y="125193"/>
                  </a:lnTo>
                  <a:lnTo>
                    <a:pt x="183006" y="125193"/>
                  </a:lnTo>
                  <a:lnTo>
                    <a:pt x="142569" y="125193"/>
                  </a:lnTo>
                  <a:lnTo>
                    <a:pt x="125246" y="142462"/>
                  </a:lnTo>
                  <a:lnTo>
                    <a:pt x="125246" y="183006"/>
                  </a:lnTo>
                  <a:lnTo>
                    <a:pt x="9618" y="183006"/>
                  </a:lnTo>
                  <a:lnTo>
                    <a:pt x="9618" y="57761"/>
                  </a:lnTo>
                  <a:lnTo>
                    <a:pt x="182953" y="57761"/>
                  </a:lnTo>
                  <a:lnTo>
                    <a:pt x="182953" y="115521"/>
                  </a:lnTo>
                  <a:lnTo>
                    <a:pt x="192571" y="115521"/>
                  </a:lnTo>
                  <a:lnTo>
                    <a:pt x="192571" y="57761"/>
                  </a:lnTo>
                  <a:lnTo>
                    <a:pt x="192571" y="48143"/>
                  </a:lnTo>
                  <a:lnTo>
                    <a:pt x="192571" y="9193"/>
                  </a:lnTo>
                  <a:lnTo>
                    <a:pt x="158935" y="9193"/>
                  </a:lnTo>
                  <a:close/>
                  <a:moveTo>
                    <a:pt x="146554" y="134810"/>
                  </a:moveTo>
                  <a:lnTo>
                    <a:pt x="176205" y="134810"/>
                  </a:lnTo>
                  <a:lnTo>
                    <a:pt x="134864" y="176152"/>
                  </a:lnTo>
                  <a:lnTo>
                    <a:pt x="134864" y="146448"/>
                  </a:lnTo>
                  <a:lnTo>
                    <a:pt x="146554" y="134810"/>
                  </a:lnTo>
                  <a:close/>
                  <a:moveTo>
                    <a:pt x="9618" y="48143"/>
                  </a:moveTo>
                  <a:lnTo>
                    <a:pt x="9618" y="18811"/>
                  </a:lnTo>
                  <a:lnTo>
                    <a:pt x="33689" y="18811"/>
                  </a:lnTo>
                  <a:lnTo>
                    <a:pt x="33689" y="33689"/>
                  </a:lnTo>
                  <a:lnTo>
                    <a:pt x="43307" y="33689"/>
                  </a:lnTo>
                  <a:lnTo>
                    <a:pt x="43307" y="18811"/>
                  </a:lnTo>
                  <a:lnTo>
                    <a:pt x="62543" y="18811"/>
                  </a:lnTo>
                  <a:lnTo>
                    <a:pt x="62543" y="33689"/>
                  </a:lnTo>
                  <a:lnTo>
                    <a:pt x="72161" y="33689"/>
                  </a:lnTo>
                  <a:lnTo>
                    <a:pt x="72161" y="18811"/>
                  </a:lnTo>
                  <a:lnTo>
                    <a:pt x="91397" y="18811"/>
                  </a:lnTo>
                  <a:lnTo>
                    <a:pt x="91397" y="33689"/>
                  </a:lnTo>
                  <a:lnTo>
                    <a:pt x="101015" y="33689"/>
                  </a:lnTo>
                  <a:lnTo>
                    <a:pt x="101015" y="18811"/>
                  </a:lnTo>
                  <a:lnTo>
                    <a:pt x="120251" y="18811"/>
                  </a:lnTo>
                  <a:lnTo>
                    <a:pt x="120251" y="33689"/>
                  </a:lnTo>
                  <a:lnTo>
                    <a:pt x="129869" y="33689"/>
                  </a:lnTo>
                  <a:lnTo>
                    <a:pt x="129869" y="18811"/>
                  </a:lnTo>
                  <a:lnTo>
                    <a:pt x="149105" y="18811"/>
                  </a:lnTo>
                  <a:lnTo>
                    <a:pt x="149105" y="33689"/>
                  </a:lnTo>
                  <a:lnTo>
                    <a:pt x="158722" y="33689"/>
                  </a:lnTo>
                  <a:lnTo>
                    <a:pt x="158722" y="18811"/>
                  </a:lnTo>
                  <a:lnTo>
                    <a:pt x="182794" y="18811"/>
                  </a:lnTo>
                  <a:lnTo>
                    <a:pt x="182794" y="48143"/>
                  </a:lnTo>
                  <a:lnTo>
                    <a:pt x="9618" y="48143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" name="Полилиния: фигура 9">
              <a:extLst>
                <a:ext uri="{FF2B5EF4-FFF2-40B4-BE49-F238E27FC236}">
                  <a16:creationId xmlns:a16="http://schemas.microsoft.com/office/drawing/2014/main" xmlns="" id="{B0A125BB-D6AD-40EB-AF08-A420D4A06CA2}"/>
                </a:ext>
              </a:extLst>
            </p:cNvPr>
            <p:cNvSpPr/>
            <p:nvPr/>
          </p:nvSpPr>
          <p:spPr>
            <a:xfrm>
              <a:off x="452058" y="4964885"/>
              <a:ext cx="38524" cy="38524"/>
            </a:xfrm>
            <a:custGeom>
              <a:avLst/>
              <a:gdLst>
                <a:gd name="connsiteX0" fmla="*/ 38525 w 38524"/>
                <a:gd name="connsiteY0" fmla="*/ 0 h 38524"/>
                <a:gd name="connsiteX1" fmla="*/ 0 w 38524"/>
                <a:gd name="connsiteY1" fmla="*/ 0 h 38524"/>
                <a:gd name="connsiteX2" fmla="*/ 0 w 38524"/>
                <a:gd name="connsiteY2" fmla="*/ 38525 h 38524"/>
                <a:gd name="connsiteX3" fmla="*/ 38525 w 38524"/>
                <a:gd name="connsiteY3" fmla="*/ 38525 h 38524"/>
                <a:gd name="connsiteX4" fmla="*/ 38525 w 38524"/>
                <a:gd name="connsiteY4" fmla="*/ 0 h 38524"/>
                <a:gd name="connsiteX5" fmla="*/ 28907 w 38524"/>
                <a:gd name="connsiteY5" fmla="*/ 28907 h 38524"/>
                <a:gd name="connsiteX6" fmla="*/ 9618 w 38524"/>
                <a:gd name="connsiteY6" fmla="*/ 28907 h 38524"/>
                <a:gd name="connsiteX7" fmla="*/ 9618 w 38524"/>
                <a:gd name="connsiteY7" fmla="*/ 9671 h 38524"/>
                <a:gd name="connsiteX8" fmla="*/ 28854 w 38524"/>
                <a:gd name="connsiteY8" fmla="*/ 9671 h 38524"/>
                <a:gd name="connsiteX9" fmla="*/ 28854 w 38524"/>
                <a:gd name="connsiteY9" fmla="*/ 28907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38525" y="0"/>
                  </a:moveTo>
                  <a:lnTo>
                    <a:pt x="0" y="0"/>
                  </a:lnTo>
                  <a:lnTo>
                    <a:pt x="0" y="38525"/>
                  </a:lnTo>
                  <a:lnTo>
                    <a:pt x="38525" y="38525"/>
                  </a:lnTo>
                  <a:lnTo>
                    <a:pt x="38525" y="0"/>
                  </a:lnTo>
                  <a:close/>
                  <a:moveTo>
                    <a:pt x="28907" y="28907"/>
                  </a:moveTo>
                  <a:lnTo>
                    <a:pt x="9618" y="28907"/>
                  </a:lnTo>
                  <a:lnTo>
                    <a:pt x="9618" y="9671"/>
                  </a:lnTo>
                  <a:lnTo>
                    <a:pt x="28854" y="9671"/>
                  </a:lnTo>
                  <a:lnTo>
                    <a:pt x="28854" y="28907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xmlns="" id="{FE010376-EF61-40DD-9CC0-A54051ADCD08}"/>
                </a:ext>
              </a:extLst>
            </p:cNvPr>
            <p:cNvSpPr/>
            <p:nvPr/>
          </p:nvSpPr>
          <p:spPr>
            <a:xfrm>
              <a:off x="500201" y="4964885"/>
              <a:ext cx="38524" cy="38524"/>
            </a:xfrm>
            <a:custGeom>
              <a:avLst/>
              <a:gdLst>
                <a:gd name="connsiteX0" fmla="*/ 38525 w 38524"/>
                <a:gd name="connsiteY0" fmla="*/ 0 h 38524"/>
                <a:gd name="connsiteX1" fmla="*/ 0 w 38524"/>
                <a:gd name="connsiteY1" fmla="*/ 0 h 38524"/>
                <a:gd name="connsiteX2" fmla="*/ 0 w 38524"/>
                <a:gd name="connsiteY2" fmla="*/ 38525 h 38524"/>
                <a:gd name="connsiteX3" fmla="*/ 38525 w 38524"/>
                <a:gd name="connsiteY3" fmla="*/ 38525 h 38524"/>
                <a:gd name="connsiteX4" fmla="*/ 38525 w 38524"/>
                <a:gd name="connsiteY4" fmla="*/ 0 h 38524"/>
                <a:gd name="connsiteX5" fmla="*/ 28907 w 38524"/>
                <a:gd name="connsiteY5" fmla="*/ 28907 h 38524"/>
                <a:gd name="connsiteX6" fmla="*/ 9671 w 38524"/>
                <a:gd name="connsiteY6" fmla="*/ 28907 h 38524"/>
                <a:gd name="connsiteX7" fmla="*/ 9671 w 38524"/>
                <a:gd name="connsiteY7" fmla="*/ 9671 h 38524"/>
                <a:gd name="connsiteX8" fmla="*/ 28907 w 38524"/>
                <a:gd name="connsiteY8" fmla="*/ 9671 h 38524"/>
                <a:gd name="connsiteX9" fmla="*/ 28907 w 38524"/>
                <a:gd name="connsiteY9" fmla="*/ 28907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38525" y="0"/>
                  </a:moveTo>
                  <a:lnTo>
                    <a:pt x="0" y="0"/>
                  </a:lnTo>
                  <a:lnTo>
                    <a:pt x="0" y="38525"/>
                  </a:lnTo>
                  <a:lnTo>
                    <a:pt x="38525" y="38525"/>
                  </a:lnTo>
                  <a:lnTo>
                    <a:pt x="38525" y="0"/>
                  </a:lnTo>
                  <a:close/>
                  <a:moveTo>
                    <a:pt x="28907" y="28907"/>
                  </a:moveTo>
                  <a:lnTo>
                    <a:pt x="9671" y="28907"/>
                  </a:lnTo>
                  <a:lnTo>
                    <a:pt x="9671" y="9671"/>
                  </a:lnTo>
                  <a:lnTo>
                    <a:pt x="28907" y="9671"/>
                  </a:lnTo>
                  <a:lnTo>
                    <a:pt x="28907" y="28907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xmlns="" id="{4D0A3AB1-ACF0-4986-A1E6-6187A094D6AF}"/>
                </a:ext>
              </a:extLst>
            </p:cNvPr>
            <p:cNvSpPr/>
            <p:nvPr/>
          </p:nvSpPr>
          <p:spPr>
            <a:xfrm>
              <a:off x="548344" y="4964885"/>
              <a:ext cx="38524" cy="38524"/>
            </a:xfrm>
            <a:custGeom>
              <a:avLst/>
              <a:gdLst>
                <a:gd name="connsiteX0" fmla="*/ 38525 w 38524"/>
                <a:gd name="connsiteY0" fmla="*/ 38525 h 38524"/>
                <a:gd name="connsiteX1" fmla="*/ 38525 w 38524"/>
                <a:gd name="connsiteY1" fmla="*/ 0 h 38524"/>
                <a:gd name="connsiteX2" fmla="*/ 0 w 38524"/>
                <a:gd name="connsiteY2" fmla="*/ 0 h 38524"/>
                <a:gd name="connsiteX3" fmla="*/ 0 w 38524"/>
                <a:gd name="connsiteY3" fmla="*/ 38525 h 38524"/>
                <a:gd name="connsiteX4" fmla="*/ 38525 w 38524"/>
                <a:gd name="connsiteY4" fmla="*/ 38525 h 38524"/>
                <a:gd name="connsiteX5" fmla="*/ 9671 w 38524"/>
                <a:gd name="connsiteY5" fmla="*/ 9618 h 38524"/>
                <a:gd name="connsiteX6" fmla="*/ 28907 w 38524"/>
                <a:gd name="connsiteY6" fmla="*/ 9618 h 38524"/>
                <a:gd name="connsiteX7" fmla="*/ 28907 w 38524"/>
                <a:gd name="connsiteY7" fmla="*/ 28854 h 38524"/>
                <a:gd name="connsiteX8" fmla="*/ 9671 w 38524"/>
                <a:gd name="connsiteY8" fmla="*/ 28854 h 38524"/>
                <a:gd name="connsiteX9" fmla="*/ 9671 w 38524"/>
                <a:gd name="connsiteY9" fmla="*/ 9618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38525" y="38525"/>
                  </a:moveTo>
                  <a:lnTo>
                    <a:pt x="38525" y="0"/>
                  </a:lnTo>
                  <a:lnTo>
                    <a:pt x="0" y="0"/>
                  </a:lnTo>
                  <a:lnTo>
                    <a:pt x="0" y="38525"/>
                  </a:lnTo>
                  <a:lnTo>
                    <a:pt x="38525" y="38525"/>
                  </a:lnTo>
                  <a:close/>
                  <a:moveTo>
                    <a:pt x="9671" y="9618"/>
                  </a:moveTo>
                  <a:lnTo>
                    <a:pt x="28907" y="9618"/>
                  </a:lnTo>
                  <a:lnTo>
                    <a:pt x="28907" y="28854"/>
                  </a:lnTo>
                  <a:lnTo>
                    <a:pt x="9671" y="28854"/>
                  </a:lnTo>
                  <a:lnTo>
                    <a:pt x="9671" y="9618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xmlns="" id="{DD255570-96B8-48CC-B29C-749451787D24}"/>
                </a:ext>
              </a:extLst>
            </p:cNvPr>
            <p:cNvSpPr/>
            <p:nvPr/>
          </p:nvSpPr>
          <p:spPr>
            <a:xfrm>
              <a:off x="452058" y="5013028"/>
              <a:ext cx="38524" cy="38524"/>
            </a:xfrm>
            <a:custGeom>
              <a:avLst/>
              <a:gdLst>
                <a:gd name="connsiteX0" fmla="*/ 0 w 38524"/>
                <a:gd name="connsiteY0" fmla="*/ 38525 h 38524"/>
                <a:gd name="connsiteX1" fmla="*/ 38525 w 38524"/>
                <a:gd name="connsiteY1" fmla="*/ 38525 h 38524"/>
                <a:gd name="connsiteX2" fmla="*/ 38525 w 38524"/>
                <a:gd name="connsiteY2" fmla="*/ 0 h 38524"/>
                <a:gd name="connsiteX3" fmla="*/ 0 w 38524"/>
                <a:gd name="connsiteY3" fmla="*/ 0 h 38524"/>
                <a:gd name="connsiteX4" fmla="*/ 0 w 38524"/>
                <a:gd name="connsiteY4" fmla="*/ 38525 h 38524"/>
                <a:gd name="connsiteX5" fmla="*/ 9618 w 38524"/>
                <a:gd name="connsiteY5" fmla="*/ 9618 h 38524"/>
                <a:gd name="connsiteX6" fmla="*/ 28854 w 38524"/>
                <a:gd name="connsiteY6" fmla="*/ 9618 h 38524"/>
                <a:gd name="connsiteX7" fmla="*/ 28854 w 38524"/>
                <a:gd name="connsiteY7" fmla="*/ 28907 h 38524"/>
                <a:gd name="connsiteX8" fmla="*/ 9618 w 38524"/>
                <a:gd name="connsiteY8" fmla="*/ 28907 h 38524"/>
                <a:gd name="connsiteX9" fmla="*/ 9618 w 38524"/>
                <a:gd name="connsiteY9" fmla="*/ 9618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0" y="38525"/>
                  </a:moveTo>
                  <a:lnTo>
                    <a:pt x="38525" y="38525"/>
                  </a:lnTo>
                  <a:lnTo>
                    <a:pt x="38525" y="0"/>
                  </a:lnTo>
                  <a:lnTo>
                    <a:pt x="0" y="0"/>
                  </a:lnTo>
                  <a:lnTo>
                    <a:pt x="0" y="38525"/>
                  </a:lnTo>
                  <a:close/>
                  <a:moveTo>
                    <a:pt x="9618" y="9618"/>
                  </a:moveTo>
                  <a:lnTo>
                    <a:pt x="28854" y="9618"/>
                  </a:lnTo>
                  <a:lnTo>
                    <a:pt x="28854" y="28907"/>
                  </a:lnTo>
                  <a:lnTo>
                    <a:pt x="9618" y="28907"/>
                  </a:lnTo>
                  <a:lnTo>
                    <a:pt x="9618" y="9618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xmlns="" id="{94F19008-463B-4253-9647-BF159CAD5573}"/>
                </a:ext>
              </a:extLst>
            </p:cNvPr>
            <p:cNvSpPr/>
            <p:nvPr/>
          </p:nvSpPr>
          <p:spPr>
            <a:xfrm>
              <a:off x="500201" y="5013028"/>
              <a:ext cx="38524" cy="38524"/>
            </a:xfrm>
            <a:custGeom>
              <a:avLst/>
              <a:gdLst>
                <a:gd name="connsiteX0" fmla="*/ 0 w 38524"/>
                <a:gd name="connsiteY0" fmla="*/ 38525 h 38524"/>
                <a:gd name="connsiteX1" fmla="*/ 38525 w 38524"/>
                <a:gd name="connsiteY1" fmla="*/ 38525 h 38524"/>
                <a:gd name="connsiteX2" fmla="*/ 38525 w 38524"/>
                <a:gd name="connsiteY2" fmla="*/ 0 h 38524"/>
                <a:gd name="connsiteX3" fmla="*/ 0 w 38524"/>
                <a:gd name="connsiteY3" fmla="*/ 0 h 38524"/>
                <a:gd name="connsiteX4" fmla="*/ 0 w 38524"/>
                <a:gd name="connsiteY4" fmla="*/ 38525 h 38524"/>
                <a:gd name="connsiteX5" fmla="*/ 9618 w 38524"/>
                <a:gd name="connsiteY5" fmla="*/ 9618 h 38524"/>
                <a:gd name="connsiteX6" fmla="*/ 28854 w 38524"/>
                <a:gd name="connsiteY6" fmla="*/ 9618 h 38524"/>
                <a:gd name="connsiteX7" fmla="*/ 28854 w 38524"/>
                <a:gd name="connsiteY7" fmla="*/ 28907 h 38524"/>
                <a:gd name="connsiteX8" fmla="*/ 9618 w 38524"/>
                <a:gd name="connsiteY8" fmla="*/ 28907 h 38524"/>
                <a:gd name="connsiteX9" fmla="*/ 9618 w 38524"/>
                <a:gd name="connsiteY9" fmla="*/ 9618 h 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4" h="38524">
                  <a:moveTo>
                    <a:pt x="0" y="38525"/>
                  </a:moveTo>
                  <a:lnTo>
                    <a:pt x="38525" y="38525"/>
                  </a:lnTo>
                  <a:lnTo>
                    <a:pt x="38525" y="0"/>
                  </a:lnTo>
                  <a:lnTo>
                    <a:pt x="0" y="0"/>
                  </a:lnTo>
                  <a:lnTo>
                    <a:pt x="0" y="38525"/>
                  </a:lnTo>
                  <a:close/>
                  <a:moveTo>
                    <a:pt x="9618" y="9618"/>
                  </a:moveTo>
                  <a:lnTo>
                    <a:pt x="28854" y="9618"/>
                  </a:lnTo>
                  <a:lnTo>
                    <a:pt x="28854" y="28907"/>
                  </a:lnTo>
                  <a:lnTo>
                    <a:pt x="9618" y="28907"/>
                  </a:lnTo>
                  <a:lnTo>
                    <a:pt x="9618" y="9618"/>
                  </a:lnTo>
                  <a:close/>
                </a:path>
              </a:pathLst>
            </a:custGeom>
            <a:solidFill>
              <a:srgbClr val="FFFFFF"/>
            </a:solidFill>
            <a:ln w="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631131313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7920583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устой синий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5157631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Диагональный паттерн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xmlns="" id="{4CE0A532-2796-40D5-A00D-592B82F1A2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0"/>
            <a:ext cx="12190476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769D422-068F-4038-B61F-055EE178BF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299592" y="302719"/>
            <a:ext cx="490772" cy="49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93733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Карти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A3E83BB-44FD-43C3-B5FD-B2DC1C2D4985}"/>
              </a:ext>
            </a:extLst>
          </p:cNvPr>
          <p:cNvSpPr/>
          <p:nvPr userDrawn="1"/>
        </p:nvSpPr>
        <p:spPr>
          <a:xfrm>
            <a:off x="-1" y="0"/>
            <a:ext cx="7294577" cy="68580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38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12" name="Полилиния: фигура 111">
            <a:extLst>
              <a:ext uri="{FF2B5EF4-FFF2-40B4-BE49-F238E27FC236}">
                <a16:creationId xmlns:a16="http://schemas.microsoft.com/office/drawing/2014/main" xmlns="" id="{1C442878-F4C2-4530-A4A9-D1022633EE6F}"/>
              </a:ext>
            </a:extLst>
          </p:cNvPr>
          <p:cNvSpPr/>
          <p:nvPr/>
        </p:nvSpPr>
        <p:spPr>
          <a:xfrm>
            <a:off x="1059120" y="0"/>
            <a:ext cx="640800" cy="4919628"/>
          </a:xfrm>
          <a:custGeom>
            <a:avLst/>
            <a:gdLst>
              <a:gd name="connsiteX0" fmla="*/ 0 w 640800"/>
              <a:gd name="connsiteY0" fmla="*/ 0 h 4919628"/>
              <a:gd name="connsiteX1" fmla="*/ 625208 w 640800"/>
              <a:gd name="connsiteY1" fmla="*/ 0 h 4919628"/>
              <a:gd name="connsiteX2" fmla="*/ 640800 w 640800"/>
              <a:gd name="connsiteY2" fmla="*/ 0 h 4919628"/>
              <a:gd name="connsiteX3" fmla="*/ 640800 w 640800"/>
              <a:gd name="connsiteY3" fmla="*/ 914400 h 4919628"/>
              <a:gd name="connsiteX4" fmla="*/ 639537 w 640800"/>
              <a:gd name="connsiteY4" fmla="*/ 914400 h 4919628"/>
              <a:gd name="connsiteX5" fmla="*/ 639537 w 640800"/>
              <a:gd name="connsiteY5" fmla="*/ 4280091 h 4919628"/>
              <a:gd name="connsiteX6" fmla="*/ 0 w 640800"/>
              <a:gd name="connsiteY6" fmla="*/ 4919628 h 4919628"/>
              <a:gd name="connsiteX7" fmla="*/ 0 w 640800"/>
              <a:gd name="connsiteY7" fmla="*/ 914400 h 4919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0" h="4919628">
                <a:moveTo>
                  <a:pt x="0" y="0"/>
                </a:moveTo>
                <a:lnTo>
                  <a:pt x="625208" y="0"/>
                </a:lnTo>
                <a:lnTo>
                  <a:pt x="640800" y="0"/>
                </a:lnTo>
                <a:lnTo>
                  <a:pt x="640800" y="914400"/>
                </a:lnTo>
                <a:lnTo>
                  <a:pt x="639537" y="914400"/>
                </a:lnTo>
                <a:lnTo>
                  <a:pt x="639537" y="4280091"/>
                </a:lnTo>
                <a:lnTo>
                  <a:pt x="0" y="4919628"/>
                </a:lnTo>
                <a:lnTo>
                  <a:pt x="0" y="91440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73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/>
          </a:p>
        </p:txBody>
      </p:sp>
      <p:sp>
        <p:nvSpPr>
          <p:cNvPr id="115" name="Полилиния: фигура 114">
            <a:extLst>
              <a:ext uri="{FF2B5EF4-FFF2-40B4-BE49-F238E27FC236}">
                <a16:creationId xmlns:a16="http://schemas.microsoft.com/office/drawing/2014/main" xmlns="" id="{1080C500-E1F3-41A1-859D-E9BB186C608F}"/>
              </a:ext>
            </a:extLst>
          </p:cNvPr>
          <p:cNvSpPr/>
          <p:nvPr/>
        </p:nvSpPr>
        <p:spPr>
          <a:xfrm>
            <a:off x="2337657" y="0"/>
            <a:ext cx="640800" cy="4706448"/>
          </a:xfrm>
          <a:custGeom>
            <a:avLst/>
            <a:gdLst>
              <a:gd name="connsiteX0" fmla="*/ 0 w 640800"/>
              <a:gd name="connsiteY0" fmla="*/ 0 h 4706448"/>
              <a:gd name="connsiteX1" fmla="*/ 640800 w 640800"/>
              <a:gd name="connsiteY1" fmla="*/ 0 h 4706448"/>
              <a:gd name="connsiteX2" fmla="*/ 640800 w 640800"/>
              <a:gd name="connsiteY2" fmla="*/ 228235 h 4706448"/>
              <a:gd name="connsiteX3" fmla="*/ 640800 w 640800"/>
              <a:gd name="connsiteY3" fmla="*/ 914399 h 4706448"/>
              <a:gd name="connsiteX4" fmla="*/ 640800 w 640800"/>
              <a:gd name="connsiteY4" fmla="*/ 4066911 h 4706448"/>
              <a:gd name="connsiteX5" fmla="*/ 535 w 640800"/>
              <a:gd name="connsiteY5" fmla="*/ 4706448 h 4706448"/>
              <a:gd name="connsiteX6" fmla="*/ 535 w 640800"/>
              <a:gd name="connsiteY6" fmla="*/ 914399 h 4706448"/>
              <a:gd name="connsiteX7" fmla="*/ 0 w 640800"/>
              <a:gd name="connsiteY7" fmla="*/ 914399 h 4706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0" h="4706448">
                <a:moveTo>
                  <a:pt x="0" y="0"/>
                </a:moveTo>
                <a:lnTo>
                  <a:pt x="640800" y="0"/>
                </a:lnTo>
                <a:lnTo>
                  <a:pt x="640800" y="228235"/>
                </a:lnTo>
                <a:lnTo>
                  <a:pt x="640800" y="914399"/>
                </a:lnTo>
                <a:lnTo>
                  <a:pt x="640800" y="4066911"/>
                </a:lnTo>
                <a:lnTo>
                  <a:pt x="535" y="4706448"/>
                </a:lnTo>
                <a:lnTo>
                  <a:pt x="535" y="914399"/>
                </a:lnTo>
                <a:lnTo>
                  <a:pt x="0" y="914399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73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/>
          </a:p>
        </p:txBody>
      </p:sp>
      <p:sp>
        <p:nvSpPr>
          <p:cNvPr id="118" name="Полилиния: фигура 117">
            <a:extLst>
              <a:ext uri="{FF2B5EF4-FFF2-40B4-BE49-F238E27FC236}">
                <a16:creationId xmlns:a16="http://schemas.microsoft.com/office/drawing/2014/main" xmlns="" id="{74A4B6E7-2238-4377-9F71-463F621D9F03}"/>
              </a:ext>
            </a:extLst>
          </p:cNvPr>
          <p:cNvSpPr/>
          <p:nvPr userDrawn="1"/>
        </p:nvSpPr>
        <p:spPr>
          <a:xfrm>
            <a:off x="3616730" y="0"/>
            <a:ext cx="640800" cy="4493268"/>
          </a:xfrm>
          <a:custGeom>
            <a:avLst/>
            <a:gdLst>
              <a:gd name="connsiteX0" fmla="*/ 0 w 640800"/>
              <a:gd name="connsiteY0" fmla="*/ 0 h 4493268"/>
              <a:gd name="connsiteX1" fmla="*/ 640800 w 640800"/>
              <a:gd name="connsiteY1" fmla="*/ 0 h 4493268"/>
              <a:gd name="connsiteX2" fmla="*/ 640800 w 640800"/>
              <a:gd name="connsiteY2" fmla="*/ 441413 h 4493268"/>
              <a:gd name="connsiteX3" fmla="*/ 640800 w 640800"/>
              <a:gd name="connsiteY3" fmla="*/ 914399 h 4493268"/>
              <a:gd name="connsiteX4" fmla="*/ 640800 w 640800"/>
              <a:gd name="connsiteY4" fmla="*/ 3853004 h 4493268"/>
              <a:gd name="connsiteX5" fmla="*/ 1263 w 640800"/>
              <a:gd name="connsiteY5" fmla="*/ 4493268 h 4493268"/>
              <a:gd name="connsiteX6" fmla="*/ 1263 w 640800"/>
              <a:gd name="connsiteY6" fmla="*/ 914399 h 4493268"/>
              <a:gd name="connsiteX7" fmla="*/ 0 w 640800"/>
              <a:gd name="connsiteY7" fmla="*/ 914399 h 4493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0" h="4493268">
                <a:moveTo>
                  <a:pt x="0" y="0"/>
                </a:moveTo>
                <a:lnTo>
                  <a:pt x="640800" y="0"/>
                </a:lnTo>
                <a:lnTo>
                  <a:pt x="640800" y="441413"/>
                </a:lnTo>
                <a:lnTo>
                  <a:pt x="640800" y="914399"/>
                </a:lnTo>
                <a:lnTo>
                  <a:pt x="640800" y="3853004"/>
                </a:lnTo>
                <a:lnTo>
                  <a:pt x="1263" y="4493268"/>
                </a:lnTo>
                <a:lnTo>
                  <a:pt x="1263" y="914399"/>
                </a:lnTo>
                <a:lnTo>
                  <a:pt x="0" y="914399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73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/>
          </a:p>
        </p:txBody>
      </p:sp>
      <p:sp>
        <p:nvSpPr>
          <p:cNvPr id="107" name="Полилиния: фигура 106">
            <a:extLst>
              <a:ext uri="{FF2B5EF4-FFF2-40B4-BE49-F238E27FC236}">
                <a16:creationId xmlns:a16="http://schemas.microsoft.com/office/drawing/2014/main" xmlns="" id="{9969CFF9-EA23-4816-A325-913254C85A5D}"/>
              </a:ext>
            </a:extLst>
          </p:cNvPr>
          <p:cNvSpPr/>
          <p:nvPr/>
        </p:nvSpPr>
        <p:spPr>
          <a:xfrm>
            <a:off x="4896533" y="0"/>
            <a:ext cx="640800" cy="4280090"/>
          </a:xfrm>
          <a:custGeom>
            <a:avLst/>
            <a:gdLst>
              <a:gd name="connsiteX0" fmla="*/ 0 w 640800"/>
              <a:gd name="connsiteY0" fmla="*/ 0 h 4280090"/>
              <a:gd name="connsiteX1" fmla="*/ 640800 w 640800"/>
              <a:gd name="connsiteY1" fmla="*/ 0 h 4280090"/>
              <a:gd name="connsiteX2" fmla="*/ 640800 w 640800"/>
              <a:gd name="connsiteY2" fmla="*/ 654593 h 4280090"/>
              <a:gd name="connsiteX3" fmla="*/ 640800 w 640800"/>
              <a:gd name="connsiteY3" fmla="*/ 914400 h 4280090"/>
              <a:gd name="connsiteX4" fmla="*/ 640800 w 640800"/>
              <a:gd name="connsiteY4" fmla="*/ 3639826 h 4280090"/>
              <a:gd name="connsiteX5" fmla="*/ 1263 w 640800"/>
              <a:gd name="connsiteY5" fmla="*/ 4280090 h 4280090"/>
              <a:gd name="connsiteX6" fmla="*/ 1263 w 640800"/>
              <a:gd name="connsiteY6" fmla="*/ 914400 h 4280090"/>
              <a:gd name="connsiteX7" fmla="*/ 0 w 640800"/>
              <a:gd name="connsiteY7" fmla="*/ 914400 h 428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0" h="4280090">
                <a:moveTo>
                  <a:pt x="0" y="0"/>
                </a:moveTo>
                <a:lnTo>
                  <a:pt x="640800" y="0"/>
                </a:lnTo>
                <a:lnTo>
                  <a:pt x="640800" y="654593"/>
                </a:lnTo>
                <a:lnTo>
                  <a:pt x="640800" y="914400"/>
                </a:lnTo>
                <a:lnTo>
                  <a:pt x="640800" y="3639826"/>
                </a:lnTo>
                <a:lnTo>
                  <a:pt x="1263" y="4280090"/>
                </a:lnTo>
                <a:lnTo>
                  <a:pt x="1263" y="914400"/>
                </a:lnTo>
                <a:lnTo>
                  <a:pt x="0" y="91440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73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/>
          </a:p>
        </p:txBody>
      </p:sp>
      <p:sp>
        <p:nvSpPr>
          <p:cNvPr id="99" name="Полилиния: фигура 98">
            <a:extLst>
              <a:ext uri="{FF2B5EF4-FFF2-40B4-BE49-F238E27FC236}">
                <a16:creationId xmlns:a16="http://schemas.microsoft.com/office/drawing/2014/main" xmlns="" id="{EBBD11E5-3800-4C06-8C9D-FA6A9A56A45A}"/>
              </a:ext>
            </a:extLst>
          </p:cNvPr>
          <p:cNvSpPr/>
          <p:nvPr/>
        </p:nvSpPr>
        <p:spPr>
          <a:xfrm>
            <a:off x="1697392" y="4706447"/>
            <a:ext cx="640801" cy="2151553"/>
          </a:xfrm>
          <a:custGeom>
            <a:avLst/>
            <a:gdLst>
              <a:gd name="connsiteX0" fmla="*/ 640801 w 640801"/>
              <a:gd name="connsiteY0" fmla="*/ 0 h 2151553"/>
              <a:gd name="connsiteX1" fmla="*/ 640801 w 640801"/>
              <a:gd name="connsiteY1" fmla="*/ 1629036 h 2151553"/>
              <a:gd name="connsiteX2" fmla="*/ 640800 w 640801"/>
              <a:gd name="connsiteY2" fmla="*/ 1629036 h 2151553"/>
              <a:gd name="connsiteX3" fmla="*/ 640800 w 640801"/>
              <a:gd name="connsiteY3" fmla="*/ 2151553 h 2151553"/>
              <a:gd name="connsiteX4" fmla="*/ 0 w 640801"/>
              <a:gd name="connsiteY4" fmla="*/ 2151553 h 2151553"/>
              <a:gd name="connsiteX5" fmla="*/ 0 w 640801"/>
              <a:gd name="connsiteY5" fmla="*/ 1237153 h 2151553"/>
              <a:gd name="connsiteX6" fmla="*/ 1264 w 640801"/>
              <a:gd name="connsiteY6" fmla="*/ 1237153 h 2151553"/>
              <a:gd name="connsiteX7" fmla="*/ 1264 w 640801"/>
              <a:gd name="connsiteY7" fmla="*/ 639537 h 2151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1" h="2151553">
                <a:moveTo>
                  <a:pt x="640801" y="0"/>
                </a:moveTo>
                <a:lnTo>
                  <a:pt x="640801" y="1629036"/>
                </a:lnTo>
                <a:lnTo>
                  <a:pt x="640800" y="1629036"/>
                </a:lnTo>
                <a:lnTo>
                  <a:pt x="640800" y="2151553"/>
                </a:lnTo>
                <a:lnTo>
                  <a:pt x="0" y="2151553"/>
                </a:lnTo>
                <a:lnTo>
                  <a:pt x="0" y="1237153"/>
                </a:lnTo>
                <a:lnTo>
                  <a:pt x="1264" y="1237153"/>
                </a:lnTo>
                <a:lnTo>
                  <a:pt x="1264" y="639537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19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/>
          </a:p>
        </p:txBody>
      </p:sp>
      <p:sp>
        <p:nvSpPr>
          <p:cNvPr id="100" name="Полилиния: фигура 99">
            <a:extLst>
              <a:ext uri="{FF2B5EF4-FFF2-40B4-BE49-F238E27FC236}">
                <a16:creationId xmlns:a16="http://schemas.microsoft.com/office/drawing/2014/main" xmlns="" id="{91B0E24D-062D-4366-B715-F55EF2FBDB9D}"/>
              </a:ext>
            </a:extLst>
          </p:cNvPr>
          <p:cNvSpPr/>
          <p:nvPr/>
        </p:nvSpPr>
        <p:spPr>
          <a:xfrm>
            <a:off x="418855" y="4919627"/>
            <a:ext cx="640800" cy="1938373"/>
          </a:xfrm>
          <a:custGeom>
            <a:avLst/>
            <a:gdLst>
              <a:gd name="connsiteX0" fmla="*/ 640265 w 640800"/>
              <a:gd name="connsiteY0" fmla="*/ 0 h 1938373"/>
              <a:gd name="connsiteX1" fmla="*/ 640265 w 640800"/>
              <a:gd name="connsiteY1" fmla="*/ 1023973 h 1938373"/>
              <a:gd name="connsiteX2" fmla="*/ 640800 w 640800"/>
              <a:gd name="connsiteY2" fmla="*/ 1023973 h 1938373"/>
              <a:gd name="connsiteX3" fmla="*/ 640800 w 640800"/>
              <a:gd name="connsiteY3" fmla="*/ 1938373 h 1938373"/>
              <a:gd name="connsiteX4" fmla="*/ 0 w 640800"/>
              <a:gd name="connsiteY4" fmla="*/ 1938373 h 1938373"/>
              <a:gd name="connsiteX5" fmla="*/ 0 w 640800"/>
              <a:gd name="connsiteY5" fmla="*/ 1415857 h 1938373"/>
              <a:gd name="connsiteX6" fmla="*/ 0 w 640800"/>
              <a:gd name="connsiteY6" fmla="*/ 1023973 h 1938373"/>
              <a:gd name="connsiteX7" fmla="*/ 0 w 640800"/>
              <a:gd name="connsiteY7" fmla="*/ 639537 h 1938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0" h="1938373">
                <a:moveTo>
                  <a:pt x="640265" y="0"/>
                </a:moveTo>
                <a:lnTo>
                  <a:pt x="640265" y="1023973"/>
                </a:lnTo>
                <a:lnTo>
                  <a:pt x="640800" y="1023973"/>
                </a:lnTo>
                <a:lnTo>
                  <a:pt x="640800" y="1938373"/>
                </a:lnTo>
                <a:lnTo>
                  <a:pt x="0" y="1938373"/>
                </a:lnTo>
                <a:lnTo>
                  <a:pt x="0" y="1415857"/>
                </a:lnTo>
                <a:lnTo>
                  <a:pt x="0" y="1023973"/>
                </a:lnTo>
                <a:lnTo>
                  <a:pt x="0" y="639537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37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ru-RU"/>
          </a:p>
        </p:txBody>
      </p:sp>
      <p:sp>
        <p:nvSpPr>
          <p:cNvPr id="97" name="Полилиния: фигура 96">
            <a:extLst>
              <a:ext uri="{FF2B5EF4-FFF2-40B4-BE49-F238E27FC236}">
                <a16:creationId xmlns:a16="http://schemas.microsoft.com/office/drawing/2014/main" xmlns="" id="{4DEEB83B-D4A1-493A-AD6A-B5158CBDE89D}"/>
              </a:ext>
            </a:extLst>
          </p:cNvPr>
          <p:cNvSpPr/>
          <p:nvPr userDrawn="1"/>
        </p:nvSpPr>
        <p:spPr>
          <a:xfrm>
            <a:off x="2977195" y="4493268"/>
            <a:ext cx="640800" cy="2364732"/>
          </a:xfrm>
          <a:custGeom>
            <a:avLst/>
            <a:gdLst>
              <a:gd name="connsiteX0" fmla="*/ 640800 w 640800"/>
              <a:gd name="connsiteY0" fmla="*/ 0 h 2364732"/>
              <a:gd name="connsiteX1" fmla="*/ 640800 w 640800"/>
              <a:gd name="connsiteY1" fmla="*/ 1450332 h 2364732"/>
              <a:gd name="connsiteX2" fmla="*/ 640800 w 640800"/>
              <a:gd name="connsiteY2" fmla="*/ 1842215 h 2364732"/>
              <a:gd name="connsiteX3" fmla="*/ 640800 w 640800"/>
              <a:gd name="connsiteY3" fmla="*/ 2364732 h 2364732"/>
              <a:gd name="connsiteX4" fmla="*/ 0 w 640800"/>
              <a:gd name="connsiteY4" fmla="*/ 2364732 h 2364732"/>
              <a:gd name="connsiteX5" fmla="*/ 0 w 640800"/>
              <a:gd name="connsiteY5" fmla="*/ 1450332 h 2364732"/>
              <a:gd name="connsiteX6" fmla="*/ 1263 w 640800"/>
              <a:gd name="connsiteY6" fmla="*/ 1450332 h 2364732"/>
              <a:gd name="connsiteX7" fmla="*/ 1263 w 640800"/>
              <a:gd name="connsiteY7" fmla="*/ 639537 h 2364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0" h="2364732">
                <a:moveTo>
                  <a:pt x="640800" y="0"/>
                </a:moveTo>
                <a:lnTo>
                  <a:pt x="640800" y="1450332"/>
                </a:lnTo>
                <a:lnTo>
                  <a:pt x="640800" y="1842215"/>
                </a:lnTo>
                <a:lnTo>
                  <a:pt x="640800" y="2364732"/>
                </a:lnTo>
                <a:lnTo>
                  <a:pt x="0" y="2364732"/>
                </a:lnTo>
                <a:lnTo>
                  <a:pt x="0" y="1450332"/>
                </a:lnTo>
                <a:lnTo>
                  <a:pt x="1263" y="1450332"/>
                </a:lnTo>
                <a:lnTo>
                  <a:pt x="1263" y="639537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31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dirty="0" err="1"/>
          </a:p>
        </p:txBody>
      </p:sp>
      <p:sp>
        <p:nvSpPr>
          <p:cNvPr id="96" name="Полилиния: фигура 95">
            <a:extLst>
              <a:ext uri="{FF2B5EF4-FFF2-40B4-BE49-F238E27FC236}">
                <a16:creationId xmlns:a16="http://schemas.microsoft.com/office/drawing/2014/main" xmlns="" id="{BF3FCD6D-06D6-4940-8A8A-C0D3C72A5930}"/>
              </a:ext>
            </a:extLst>
          </p:cNvPr>
          <p:cNvSpPr/>
          <p:nvPr userDrawn="1"/>
        </p:nvSpPr>
        <p:spPr>
          <a:xfrm>
            <a:off x="4256998" y="4280091"/>
            <a:ext cx="640800" cy="2577909"/>
          </a:xfrm>
          <a:custGeom>
            <a:avLst/>
            <a:gdLst>
              <a:gd name="connsiteX0" fmla="*/ 640800 w 640800"/>
              <a:gd name="connsiteY0" fmla="*/ 0 h 2577909"/>
              <a:gd name="connsiteX1" fmla="*/ 640800 w 640800"/>
              <a:gd name="connsiteY1" fmla="*/ 1663509 h 2577909"/>
              <a:gd name="connsiteX2" fmla="*/ 640800 w 640800"/>
              <a:gd name="connsiteY2" fmla="*/ 2055394 h 2577909"/>
              <a:gd name="connsiteX3" fmla="*/ 640800 w 640800"/>
              <a:gd name="connsiteY3" fmla="*/ 2577909 h 2577909"/>
              <a:gd name="connsiteX4" fmla="*/ 0 w 640800"/>
              <a:gd name="connsiteY4" fmla="*/ 2577909 h 2577909"/>
              <a:gd name="connsiteX5" fmla="*/ 0 w 640800"/>
              <a:gd name="connsiteY5" fmla="*/ 1663509 h 2577909"/>
              <a:gd name="connsiteX6" fmla="*/ 535 w 640800"/>
              <a:gd name="connsiteY6" fmla="*/ 1663509 h 2577909"/>
              <a:gd name="connsiteX7" fmla="*/ 535 w 640800"/>
              <a:gd name="connsiteY7" fmla="*/ 639537 h 2577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0" h="2577909">
                <a:moveTo>
                  <a:pt x="640800" y="0"/>
                </a:moveTo>
                <a:lnTo>
                  <a:pt x="640800" y="1663509"/>
                </a:lnTo>
                <a:lnTo>
                  <a:pt x="640800" y="2055394"/>
                </a:lnTo>
                <a:lnTo>
                  <a:pt x="640800" y="2577909"/>
                </a:lnTo>
                <a:lnTo>
                  <a:pt x="0" y="2577909"/>
                </a:lnTo>
                <a:lnTo>
                  <a:pt x="0" y="1663509"/>
                </a:lnTo>
                <a:lnTo>
                  <a:pt x="535" y="1663509"/>
                </a:lnTo>
                <a:lnTo>
                  <a:pt x="535" y="639537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21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dirty="0" err="1"/>
          </a:p>
        </p:txBody>
      </p:sp>
      <p:sp>
        <p:nvSpPr>
          <p:cNvPr id="95" name="Полилиния: фигура 94">
            <a:extLst>
              <a:ext uri="{FF2B5EF4-FFF2-40B4-BE49-F238E27FC236}">
                <a16:creationId xmlns:a16="http://schemas.microsoft.com/office/drawing/2014/main" xmlns="" id="{79A41FE2-A269-46F7-AAA1-4D87796A51CA}"/>
              </a:ext>
            </a:extLst>
          </p:cNvPr>
          <p:cNvSpPr/>
          <p:nvPr userDrawn="1"/>
        </p:nvSpPr>
        <p:spPr>
          <a:xfrm>
            <a:off x="5536071" y="4066912"/>
            <a:ext cx="640800" cy="2791088"/>
          </a:xfrm>
          <a:custGeom>
            <a:avLst/>
            <a:gdLst>
              <a:gd name="connsiteX0" fmla="*/ 640800 w 640800"/>
              <a:gd name="connsiteY0" fmla="*/ 0 h 2791088"/>
              <a:gd name="connsiteX1" fmla="*/ 640800 w 640800"/>
              <a:gd name="connsiteY1" fmla="*/ 1876688 h 2791088"/>
              <a:gd name="connsiteX2" fmla="*/ 640800 w 640800"/>
              <a:gd name="connsiteY2" fmla="*/ 2268573 h 2791088"/>
              <a:gd name="connsiteX3" fmla="*/ 640800 w 640800"/>
              <a:gd name="connsiteY3" fmla="*/ 2791088 h 2791088"/>
              <a:gd name="connsiteX4" fmla="*/ 0 w 640800"/>
              <a:gd name="connsiteY4" fmla="*/ 2791088 h 2791088"/>
              <a:gd name="connsiteX5" fmla="*/ 0 w 640800"/>
              <a:gd name="connsiteY5" fmla="*/ 1876688 h 2791088"/>
              <a:gd name="connsiteX6" fmla="*/ 1263 w 640800"/>
              <a:gd name="connsiteY6" fmla="*/ 1876688 h 2791088"/>
              <a:gd name="connsiteX7" fmla="*/ 1263 w 640800"/>
              <a:gd name="connsiteY7" fmla="*/ 639537 h 2791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0" h="2791088">
                <a:moveTo>
                  <a:pt x="640800" y="0"/>
                </a:moveTo>
                <a:lnTo>
                  <a:pt x="640800" y="1876688"/>
                </a:lnTo>
                <a:lnTo>
                  <a:pt x="640800" y="2268573"/>
                </a:lnTo>
                <a:lnTo>
                  <a:pt x="640800" y="2791088"/>
                </a:lnTo>
                <a:lnTo>
                  <a:pt x="0" y="2791088"/>
                </a:lnTo>
                <a:lnTo>
                  <a:pt x="0" y="1876688"/>
                </a:lnTo>
                <a:lnTo>
                  <a:pt x="1263" y="1876688"/>
                </a:lnTo>
                <a:lnTo>
                  <a:pt x="1263" y="639537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21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dirty="0" err="1"/>
          </a:p>
        </p:txBody>
      </p:sp>
      <p:sp>
        <p:nvSpPr>
          <p:cNvPr id="94" name="Полилиния: фигура 93">
            <a:extLst>
              <a:ext uri="{FF2B5EF4-FFF2-40B4-BE49-F238E27FC236}">
                <a16:creationId xmlns:a16="http://schemas.microsoft.com/office/drawing/2014/main" xmlns="" id="{1AA19B25-CED2-4730-B85C-BE30DD0760C3}"/>
              </a:ext>
            </a:extLst>
          </p:cNvPr>
          <p:cNvSpPr/>
          <p:nvPr userDrawn="1"/>
        </p:nvSpPr>
        <p:spPr>
          <a:xfrm>
            <a:off x="6815872" y="3853004"/>
            <a:ext cx="640800" cy="3004996"/>
          </a:xfrm>
          <a:custGeom>
            <a:avLst/>
            <a:gdLst>
              <a:gd name="connsiteX0" fmla="*/ 640800 w 640800"/>
              <a:gd name="connsiteY0" fmla="*/ 0 h 3004996"/>
              <a:gd name="connsiteX1" fmla="*/ 640800 w 640800"/>
              <a:gd name="connsiteY1" fmla="*/ 2090596 h 3004996"/>
              <a:gd name="connsiteX2" fmla="*/ 640800 w 640800"/>
              <a:gd name="connsiteY2" fmla="*/ 2482480 h 3004996"/>
              <a:gd name="connsiteX3" fmla="*/ 640800 w 640800"/>
              <a:gd name="connsiteY3" fmla="*/ 3004996 h 3004996"/>
              <a:gd name="connsiteX4" fmla="*/ 0 w 640800"/>
              <a:gd name="connsiteY4" fmla="*/ 3004996 h 3004996"/>
              <a:gd name="connsiteX5" fmla="*/ 0 w 640800"/>
              <a:gd name="connsiteY5" fmla="*/ 2090596 h 3004996"/>
              <a:gd name="connsiteX6" fmla="*/ 1264 w 640800"/>
              <a:gd name="connsiteY6" fmla="*/ 2090596 h 3004996"/>
              <a:gd name="connsiteX7" fmla="*/ 1264 w 640800"/>
              <a:gd name="connsiteY7" fmla="*/ 640264 h 3004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0" h="3004996">
                <a:moveTo>
                  <a:pt x="640800" y="0"/>
                </a:moveTo>
                <a:lnTo>
                  <a:pt x="640800" y="2090596"/>
                </a:lnTo>
                <a:lnTo>
                  <a:pt x="640800" y="2482480"/>
                </a:lnTo>
                <a:lnTo>
                  <a:pt x="640800" y="3004996"/>
                </a:lnTo>
                <a:lnTo>
                  <a:pt x="0" y="3004996"/>
                </a:lnTo>
                <a:lnTo>
                  <a:pt x="0" y="2090596"/>
                </a:lnTo>
                <a:lnTo>
                  <a:pt x="1264" y="2090596"/>
                </a:lnTo>
                <a:lnTo>
                  <a:pt x="1264" y="640264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19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dirty="0" err="1"/>
          </a:p>
        </p:txBody>
      </p:sp>
      <p:sp>
        <p:nvSpPr>
          <p:cNvPr id="106" name="Полилиния: фигура 105">
            <a:extLst>
              <a:ext uri="{FF2B5EF4-FFF2-40B4-BE49-F238E27FC236}">
                <a16:creationId xmlns:a16="http://schemas.microsoft.com/office/drawing/2014/main" xmlns="" id="{EA90A305-B0ED-471E-AC84-D59C48E4B839}"/>
              </a:ext>
            </a:extLst>
          </p:cNvPr>
          <p:cNvSpPr/>
          <p:nvPr userDrawn="1"/>
        </p:nvSpPr>
        <p:spPr>
          <a:xfrm>
            <a:off x="6176336" y="0"/>
            <a:ext cx="640800" cy="4066911"/>
          </a:xfrm>
          <a:custGeom>
            <a:avLst/>
            <a:gdLst>
              <a:gd name="connsiteX0" fmla="*/ 0 w 640800"/>
              <a:gd name="connsiteY0" fmla="*/ 0 h 4066911"/>
              <a:gd name="connsiteX1" fmla="*/ 640800 w 640800"/>
              <a:gd name="connsiteY1" fmla="*/ 0 h 4066911"/>
              <a:gd name="connsiteX2" fmla="*/ 640800 w 640800"/>
              <a:gd name="connsiteY2" fmla="*/ 867772 h 4066911"/>
              <a:gd name="connsiteX3" fmla="*/ 640800 w 640800"/>
              <a:gd name="connsiteY3" fmla="*/ 914400 h 4066911"/>
              <a:gd name="connsiteX4" fmla="*/ 640800 w 640800"/>
              <a:gd name="connsiteY4" fmla="*/ 3426647 h 4066911"/>
              <a:gd name="connsiteX5" fmla="*/ 535 w 640800"/>
              <a:gd name="connsiteY5" fmla="*/ 4066911 h 4066911"/>
              <a:gd name="connsiteX6" fmla="*/ 535 w 640800"/>
              <a:gd name="connsiteY6" fmla="*/ 914400 h 4066911"/>
              <a:gd name="connsiteX7" fmla="*/ 0 w 640800"/>
              <a:gd name="connsiteY7" fmla="*/ 914400 h 4066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800" h="4066911">
                <a:moveTo>
                  <a:pt x="0" y="0"/>
                </a:moveTo>
                <a:lnTo>
                  <a:pt x="640800" y="0"/>
                </a:lnTo>
                <a:lnTo>
                  <a:pt x="640800" y="867772"/>
                </a:lnTo>
                <a:lnTo>
                  <a:pt x="640800" y="914400"/>
                </a:lnTo>
                <a:lnTo>
                  <a:pt x="640800" y="3426647"/>
                </a:lnTo>
                <a:lnTo>
                  <a:pt x="535" y="4066911"/>
                </a:lnTo>
                <a:lnTo>
                  <a:pt x="535" y="914400"/>
                </a:lnTo>
                <a:lnTo>
                  <a:pt x="0" y="91440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73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dirty="0" err="1"/>
          </a:p>
        </p:txBody>
      </p:sp>
      <p:sp>
        <p:nvSpPr>
          <p:cNvPr id="125" name="Полилиния: фигура 124">
            <a:extLst>
              <a:ext uri="{FF2B5EF4-FFF2-40B4-BE49-F238E27FC236}">
                <a16:creationId xmlns:a16="http://schemas.microsoft.com/office/drawing/2014/main" xmlns="" id="{091B8521-7793-4693-B444-4C03B3B4A9CD}"/>
              </a:ext>
            </a:extLst>
          </p:cNvPr>
          <p:cNvSpPr/>
          <p:nvPr userDrawn="1"/>
        </p:nvSpPr>
        <p:spPr>
          <a:xfrm>
            <a:off x="-1" y="1"/>
            <a:ext cx="241108" cy="4816587"/>
          </a:xfrm>
          <a:custGeom>
            <a:avLst/>
            <a:gdLst>
              <a:gd name="connsiteX0" fmla="*/ 0 w 241108"/>
              <a:gd name="connsiteY0" fmla="*/ 0 h 4816587"/>
              <a:gd name="connsiteX1" fmla="*/ 241108 w 241108"/>
              <a:gd name="connsiteY1" fmla="*/ 0 h 4816587"/>
              <a:gd name="connsiteX2" fmla="*/ 241108 w 241108"/>
              <a:gd name="connsiteY2" fmla="*/ 870342 h 4816587"/>
              <a:gd name="connsiteX3" fmla="*/ 241107 w 241108"/>
              <a:gd name="connsiteY3" fmla="*/ 870342 h 4816587"/>
              <a:gd name="connsiteX4" fmla="*/ 241107 w 241108"/>
              <a:gd name="connsiteY4" fmla="*/ 1211052 h 4816587"/>
              <a:gd name="connsiteX5" fmla="*/ 239844 w 241108"/>
              <a:gd name="connsiteY5" fmla="*/ 1211052 h 4816587"/>
              <a:gd name="connsiteX6" fmla="*/ 239844 w 241108"/>
              <a:gd name="connsiteY6" fmla="*/ 4576743 h 4816587"/>
              <a:gd name="connsiteX7" fmla="*/ 0 w 241108"/>
              <a:gd name="connsiteY7" fmla="*/ 4816587 h 481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1108" h="4816587">
                <a:moveTo>
                  <a:pt x="0" y="0"/>
                </a:moveTo>
                <a:lnTo>
                  <a:pt x="241108" y="0"/>
                </a:lnTo>
                <a:lnTo>
                  <a:pt x="241108" y="870342"/>
                </a:lnTo>
                <a:lnTo>
                  <a:pt x="241107" y="870342"/>
                </a:lnTo>
                <a:lnTo>
                  <a:pt x="241107" y="1211052"/>
                </a:lnTo>
                <a:lnTo>
                  <a:pt x="239844" y="1211052"/>
                </a:lnTo>
                <a:lnTo>
                  <a:pt x="239844" y="4576743"/>
                </a:lnTo>
                <a:lnTo>
                  <a:pt x="0" y="4816587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73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/>
          </a:p>
        </p:txBody>
      </p:sp>
      <p:sp>
        <p:nvSpPr>
          <p:cNvPr id="128" name="Текст 39">
            <a:extLst>
              <a:ext uri="{FF2B5EF4-FFF2-40B4-BE49-F238E27FC236}">
                <a16:creationId xmlns:a16="http://schemas.microsoft.com/office/drawing/2014/main" xmlns="" id="{4177F1F4-2CA1-4AF9-87CA-005A9747E0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3629" y="4257092"/>
            <a:ext cx="6176427" cy="1286506"/>
          </a:xfrm>
        </p:spPr>
        <p:txBody>
          <a:bodyPr wrap="square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ru-RU" dirty="0"/>
              <a:t>Название раздела</a:t>
            </a:r>
            <a:br>
              <a:rPr lang="ru-RU" dirty="0"/>
            </a:br>
            <a:r>
              <a:rPr lang="ru-RU" dirty="0"/>
              <a:t>в несколько строк</a:t>
            </a:r>
          </a:p>
        </p:txBody>
      </p:sp>
      <p:sp>
        <p:nvSpPr>
          <p:cNvPr id="131" name="Рисунок 10">
            <a:extLst>
              <a:ext uri="{FF2B5EF4-FFF2-40B4-BE49-F238E27FC236}">
                <a16:creationId xmlns:a16="http://schemas.microsoft.com/office/drawing/2014/main" xmlns="" id="{B6AA3FB8-AFE3-4F22-A75F-31D9DBFF830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94576" y="0"/>
            <a:ext cx="4897424" cy="6858000"/>
          </a:xfrm>
        </p:spPr>
        <p:txBody>
          <a:bodyPr/>
          <a:lstStyle/>
          <a:p>
            <a:r>
              <a:rPr lang="ru-RU" smtClean="0"/>
              <a:t>Вставка рисунка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942236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E4B8A-AB28-4FFE-BAEA-9BD10243ADFD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5E344-2CB7-45F1-9B2D-03B30A4AA7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1744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едлитель с диагональным паттерном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араллелограмм 6">
            <a:extLst>
              <a:ext uri="{FF2B5EF4-FFF2-40B4-BE49-F238E27FC236}">
                <a16:creationId xmlns:a16="http://schemas.microsoft.com/office/drawing/2014/main" xmlns="" id="{AA4AF783-430B-4C8F-8FCF-932803F467F5}"/>
              </a:ext>
            </a:extLst>
          </p:cNvPr>
          <p:cNvSpPr/>
          <p:nvPr/>
        </p:nvSpPr>
        <p:spPr>
          <a:xfrm>
            <a:off x="3548605" y="0"/>
            <a:ext cx="4500920" cy="3434914"/>
          </a:xfrm>
          <a:prstGeom prst="parallelogram">
            <a:avLst>
              <a:gd name="adj" fmla="val 96195"/>
            </a:avLst>
          </a:prstGeom>
          <a:gradFill>
            <a:gsLst>
              <a:gs pos="0">
                <a:srgbClr val="002458">
                  <a:alpha val="68000"/>
                </a:srgbClr>
              </a:gs>
              <a:gs pos="77000">
                <a:srgbClr val="001F4C">
                  <a:alpha val="91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95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D1E25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Параллелограмм 7">
            <a:extLst>
              <a:ext uri="{FF2B5EF4-FFF2-40B4-BE49-F238E27FC236}">
                <a16:creationId xmlns:a16="http://schemas.microsoft.com/office/drawing/2014/main" xmlns="" id="{FEEDDF4E-FD57-41B2-B225-953B6EA027D1}"/>
              </a:ext>
            </a:extLst>
          </p:cNvPr>
          <p:cNvSpPr/>
          <p:nvPr/>
        </p:nvSpPr>
        <p:spPr>
          <a:xfrm>
            <a:off x="5941265" y="0"/>
            <a:ext cx="4500920" cy="3434914"/>
          </a:xfrm>
          <a:prstGeom prst="parallelogram">
            <a:avLst>
              <a:gd name="adj" fmla="val 96195"/>
            </a:avLst>
          </a:prstGeom>
          <a:gradFill>
            <a:gsLst>
              <a:gs pos="0">
                <a:srgbClr val="002458">
                  <a:alpha val="68000"/>
                </a:srgbClr>
              </a:gs>
              <a:gs pos="77000">
                <a:srgbClr val="001F4C">
                  <a:alpha val="91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95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D1E25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xmlns="" id="{15FF8BE3-CB84-49EC-B277-FD4E2EEE5729}"/>
              </a:ext>
            </a:extLst>
          </p:cNvPr>
          <p:cNvSpPr/>
          <p:nvPr/>
        </p:nvSpPr>
        <p:spPr>
          <a:xfrm>
            <a:off x="8333928" y="0"/>
            <a:ext cx="3858073" cy="3434914"/>
          </a:xfrm>
          <a:custGeom>
            <a:avLst/>
            <a:gdLst>
              <a:gd name="connsiteX0" fmla="*/ 3304216 w 3858073"/>
              <a:gd name="connsiteY0" fmla="*/ 0 h 3434914"/>
              <a:gd name="connsiteX1" fmla="*/ 3858073 w 3858073"/>
              <a:gd name="connsiteY1" fmla="*/ 0 h 3434914"/>
              <a:gd name="connsiteX2" fmla="*/ 3858073 w 3858073"/>
              <a:gd name="connsiteY2" fmla="*/ 668275 h 3434914"/>
              <a:gd name="connsiteX3" fmla="*/ 1196704 w 3858073"/>
              <a:gd name="connsiteY3" fmla="*/ 3434914 h 3434914"/>
              <a:gd name="connsiteX4" fmla="*/ 0 w 3858073"/>
              <a:gd name="connsiteY4" fmla="*/ 3434914 h 343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58073" h="3434914">
                <a:moveTo>
                  <a:pt x="3304216" y="0"/>
                </a:moveTo>
                <a:lnTo>
                  <a:pt x="3858073" y="0"/>
                </a:lnTo>
                <a:lnTo>
                  <a:pt x="3858073" y="668275"/>
                </a:lnTo>
                <a:lnTo>
                  <a:pt x="1196704" y="3434914"/>
                </a:lnTo>
                <a:lnTo>
                  <a:pt x="0" y="3434914"/>
                </a:lnTo>
                <a:close/>
              </a:path>
            </a:pathLst>
          </a:custGeom>
          <a:gradFill>
            <a:gsLst>
              <a:gs pos="0">
                <a:srgbClr val="002458">
                  <a:alpha val="68000"/>
                </a:srgbClr>
              </a:gs>
              <a:gs pos="77000">
                <a:srgbClr val="001F4C">
                  <a:alpha val="91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95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D1E25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Полилиния: фигура 19">
            <a:extLst>
              <a:ext uri="{FF2B5EF4-FFF2-40B4-BE49-F238E27FC236}">
                <a16:creationId xmlns:a16="http://schemas.microsoft.com/office/drawing/2014/main" xmlns="" id="{BC1BD6F0-FD89-4582-B4EC-82A01A1E99D9}"/>
              </a:ext>
            </a:extLst>
          </p:cNvPr>
          <p:cNvSpPr/>
          <p:nvPr/>
        </p:nvSpPr>
        <p:spPr>
          <a:xfrm>
            <a:off x="10726588" y="1911538"/>
            <a:ext cx="1465413" cy="1523377"/>
          </a:xfrm>
          <a:custGeom>
            <a:avLst/>
            <a:gdLst>
              <a:gd name="connsiteX0" fmla="*/ 1465413 w 1465413"/>
              <a:gd name="connsiteY0" fmla="*/ 0 h 1523377"/>
              <a:gd name="connsiteX1" fmla="*/ 1465413 w 1465413"/>
              <a:gd name="connsiteY1" fmla="*/ 1244039 h 1523377"/>
              <a:gd name="connsiteX2" fmla="*/ 1196704 w 1465413"/>
              <a:gd name="connsiteY2" fmla="*/ 1523377 h 1523377"/>
              <a:gd name="connsiteX3" fmla="*/ 0 w 1465413"/>
              <a:gd name="connsiteY3" fmla="*/ 1523377 h 1523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5413" h="1523377">
                <a:moveTo>
                  <a:pt x="1465413" y="0"/>
                </a:moveTo>
                <a:lnTo>
                  <a:pt x="1465413" y="1244039"/>
                </a:lnTo>
                <a:lnTo>
                  <a:pt x="1196704" y="1523377"/>
                </a:lnTo>
                <a:lnTo>
                  <a:pt x="0" y="1523377"/>
                </a:lnTo>
                <a:close/>
              </a:path>
            </a:pathLst>
          </a:custGeom>
          <a:gradFill>
            <a:gsLst>
              <a:gs pos="0">
                <a:srgbClr val="002458">
                  <a:alpha val="68000"/>
                </a:srgbClr>
              </a:gs>
              <a:gs pos="77000">
                <a:srgbClr val="001F4C">
                  <a:alpha val="91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95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D1E25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Параллелограмм 10">
            <a:extLst>
              <a:ext uri="{FF2B5EF4-FFF2-40B4-BE49-F238E27FC236}">
                <a16:creationId xmlns:a16="http://schemas.microsoft.com/office/drawing/2014/main" xmlns="" id="{F49C9FF9-DE43-4D1D-95D0-0E28AF19877B}"/>
              </a:ext>
            </a:extLst>
          </p:cNvPr>
          <p:cNvSpPr/>
          <p:nvPr/>
        </p:nvSpPr>
        <p:spPr>
          <a:xfrm>
            <a:off x="1450951" y="3423086"/>
            <a:ext cx="4500920" cy="3434914"/>
          </a:xfrm>
          <a:prstGeom prst="parallelogram">
            <a:avLst>
              <a:gd name="adj" fmla="val 96195"/>
            </a:avLst>
          </a:prstGeom>
          <a:gradFill>
            <a:gsLst>
              <a:gs pos="0">
                <a:srgbClr val="002C6C">
                  <a:alpha val="66000"/>
                </a:srgbClr>
              </a:gs>
              <a:gs pos="77000">
                <a:srgbClr val="002356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95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D1E25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Параллелограмм 11">
            <a:extLst>
              <a:ext uri="{FF2B5EF4-FFF2-40B4-BE49-F238E27FC236}">
                <a16:creationId xmlns:a16="http://schemas.microsoft.com/office/drawing/2014/main" xmlns="" id="{F425DAFD-1B29-415B-9704-2E332FB65534}"/>
              </a:ext>
            </a:extLst>
          </p:cNvPr>
          <p:cNvSpPr/>
          <p:nvPr/>
        </p:nvSpPr>
        <p:spPr>
          <a:xfrm>
            <a:off x="3843613" y="3423086"/>
            <a:ext cx="4500920" cy="3434914"/>
          </a:xfrm>
          <a:prstGeom prst="parallelogram">
            <a:avLst>
              <a:gd name="adj" fmla="val 96195"/>
            </a:avLst>
          </a:prstGeom>
          <a:gradFill>
            <a:gsLst>
              <a:gs pos="0">
                <a:srgbClr val="002C6C">
                  <a:alpha val="66000"/>
                </a:srgbClr>
              </a:gs>
              <a:gs pos="77000">
                <a:srgbClr val="002356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95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D1E25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Параллелограмм 12">
            <a:extLst>
              <a:ext uri="{FF2B5EF4-FFF2-40B4-BE49-F238E27FC236}">
                <a16:creationId xmlns:a16="http://schemas.microsoft.com/office/drawing/2014/main" xmlns="" id="{998314EC-5479-4B3A-B38D-053EE212E841}"/>
              </a:ext>
            </a:extLst>
          </p:cNvPr>
          <p:cNvSpPr/>
          <p:nvPr/>
        </p:nvSpPr>
        <p:spPr>
          <a:xfrm>
            <a:off x="6236274" y="3423086"/>
            <a:ext cx="4500920" cy="3434914"/>
          </a:xfrm>
          <a:prstGeom prst="parallelogram">
            <a:avLst>
              <a:gd name="adj" fmla="val 96195"/>
            </a:avLst>
          </a:prstGeom>
          <a:gradFill>
            <a:gsLst>
              <a:gs pos="0">
                <a:srgbClr val="002C6C">
                  <a:alpha val="66000"/>
                </a:srgbClr>
              </a:gs>
              <a:gs pos="77000">
                <a:srgbClr val="002356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95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D1E25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Полилиния: фигура 25">
            <a:extLst>
              <a:ext uri="{FF2B5EF4-FFF2-40B4-BE49-F238E27FC236}">
                <a16:creationId xmlns:a16="http://schemas.microsoft.com/office/drawing/2014/main" xmlns="" id="{6214A511-888A-4563-85FF-ACEA85EBFFDB}"/>
              </a:ext>
            </a:extLst>
          </p:cNvPr>
          <p:cNvSpPr/>
          <p:nvPr/>
        </p:nvSpPr>
        <p:spPr>
          <a:xfrm>
            <a:off x="8628932" y="3423086"/>
            <a:ext cx="3563069" cy="3434914"/>
          </a:xfrm>
          <a:custGeom>
            <a:avLst/>
            <a:gdLst>
              <a:gd name="connsiteX0" fmla="*/ 3304216 w 3563069"/>
              <a:gd name="connsiteY0" fmla="*/ 0 h 3434914"/>
              <a:gd name="connsiteX1" fmla="*/ 3563069 w 3563069"/>
              <a:gd name="connsiteY1" fmla="*/ 0 h 3434914"/>
              <a:gd name="connsiteX2" fmla="*/ 3563069 w 3563069"/>
              <a:gd name="connsiteY2" fmla="*/ 974948 h 3434914"/>
              <a:gd name="connsiteX3" fmla="*/ 1196704 w 3563069"/>
              <a:gd name="connsiteY3" fmla="*/ 3434914 h 3434914"/>
              <a:gd name="connsiteX4" fmla="*/ 0 w 3563069"/>
              <a:gd name="connsiteY4" fmla="*/ 3434914 h 343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3069" h="3434914">
                <a:moveTo>
                  <a:pt x="3304216" y="0"/>
                </a:moveTo>
                <a:lnTo>
                  <a:pt x="3563069" y="0"/>
                </a:lnTo>
                <a:lnTo>
                  <a:pt x="3563069" y="974948"/>
                </a:lnTo>
                <a:lnTo>
                  <a:pt x="1196704" y="3434914"/>
                </a:lnTo>
                <a:lnTo>
                  <a:pt x="0" y="3434914"/>
                </a:lnTo>
                <a:close/>
              </a:path>
            </a:pathLst>
          </a:custGeom>
          <a:gradFill>
            <a:gsLst>
              <a:gs pos="0">
                <a:srgbClr val="002C6C">
                  <a:alpha val="66000"/>
                </a:srgbClr>
              </a:gs>
              <a:gs pos="77000">
                <a:srgbClr val="002356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95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D1E25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Параллелограмм 14">
            <a:extLst>
              <a:ext uri="{FF2B5EF4-FFF2-40B4-BE49-F238E27FC236}">
                <a16:creationId xmlns:a16="http://schemas.microsoft.com/office/drawing/2014/main" xmlns="" id="{31F734ED-68BC-42E0-8B68-128A5E70D998}"/>
              </a:ext>
            </a:extLst>
          </p:cNvPr>
          <p:cNvSpPr/>
          <p:nvPr/>
        </p:nvSpPr>
        <p:spPr>
          <a:xfrm>
            <a:off x="1163025" y="0"/>
            <a:ext cx="4500920" cy="3434914"/>
          </a:xfrm>
          <a:prstGeom prst="parallelogram">
            <a:avLst>
              <a:gd name="adj" fmla="val 96195"/>
            </a:avLst>
          </a:prstGeom>
          <a:gradFill>
            <a:gsLst>
              <a:gs pos="0">
                <a:srgbClr val="002458">
                  <a:alpha val="68000"/>
                </a:srgbClr>
              </a:gs>
              <a:gs pos="77000">
                <a:srgbClr val="001F4C">
                  <a:alpha val="91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95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D1E25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Полилиния: фигура 34">
            <a:extLst>
              <a:ext uri="{FF2B5EF4-FFF2-40B4-BE49-F238E27FC236}">
                <a16:creationId xmlns:a16="http://schemas.microsoft.com/office/drawing/2014/main" xmlns="" id="{9725B0E4-7EE0-4DAD-9228-52E5FF35C598}"/>
              </a:ext>
            </a:extLst>
          </p:cNvPr>
          <p:cNvSpPr/>
          <p:nvPr/>
        </p:nvSpPr>
        <p:spPr>
          <a:xfrm>
            <a:off x="0" y="3423086"/>
            <a:ext cx="3566290" cy="3434914"/>
          </a:xfrm>
          <a:custGeom>
            <a:avLst/>
            <a:gdLst>
              <a:gd name="connsiteX0" fmla="*/ 2369586 w 3566290"/>
              <a:gd name="connsiteY0" fmla="*/ 0 h 3434914"/>
              <a:gd name="connsiteX1" fmla="*/ 3566290 w 3566290"/>
              <a:gd name="connsiteY1" fmla="*/ 0 h 3434914"/>
              <a:gd name="connsiteX2" fmla="*/ 262074 w 3566290"/>
              <a:gd name="connsiteY2" fmla="*/ 3434914 h 3434914"/>
              <a:gd name="connsiteX3" fmla="*/ 0 w 3566290"/>
              <a:gd name="connsiteY3" fmla="*/ 3434914 h 3434914"/>
              <a:gd name="connsiteX4" fmla="*/ 0 w 3566290"/>
              <a:gd name="connsiteY4" fmla="*/ 2463315 h 343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66290" h="3434914">
                <a:moveTo>
                  <a:pt x="2369586" y="0"/>
                </a:moveTo>
                <a:lnTo>
                  <a:pt x="3566290" y="0"/>
                </a:lnTo>
                <a:lnTo>
                  <a:pt x="262074" y="3434914"/>
                </a:lnTo>
                <a:lnTo>
                  <a:pt x="0" y="3434914"/>
                </a:lnTo>
                <a:lnTo>
                  <a:pt x="0" y="2463315"/>
                </a:lnTo>
                <a:close/>
              </a:path>
            </a:pathLst>
          </a:custGeom>
          <a:gradFill>
            <a:gsLst>
              <a:gs pos="0">
                <a:srgbClr val="002C6C">
                  <a:alpha val="66000"/>
                </a:srgbClr>
              </a:gs>
              <a:gs pos="77000">
                <a:srgbClr val="002356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95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D1E25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Полилиния: фигура 28">
            <a:extLst>
              <a:ext uri="{FF2B5EF4-FFF2-40B4-BE49-F238E27FC236}">
                <a16:creationId xmlns:a16="http://schemas.microsoft.com/office/drawing/2014/main" xmlns="" id="{06D2A420-D43F-40FC-9401-D5154F54DB05}"/>
              </a:ext>
            </a:extLst>
          </p:cNvPr>
          <p:cNvSpPr/>
          <p:nvPr/>
        </p:nvSpPr>
        <p:spPr>
          <a:xfrm>
            <a:off x="1" y="0"/>
            <a:ext cx="3453117" cy="3434914"/>
          </a:xfrm>
          <a:custGeom>
            <a:avLst/>
            <a:gdLst>
              <a:gd name="connsiteX0" fmla="*/ 2256413 w 3453117"/>
              <a:gd name="connsiteY0" fmla="*/ 0 h 3434914"/>
              <a:gd name="connsiteX1" fmla="*/ 3453117 w 3453117"/>
              <a:gd name="connsiteY1" fmla="*/ 0 h 3434914"/>
              <a:gd name="connsiteX2" fmla="*/ 148901 w 3453117"/>
              <a:gd name="connsiteY2" fmla="*/ 3434914 h 3434914"/>
              <a:gd name="connsiteX3" fmla="*/ 0 w 3453117"/>
              <a:gd name="connsiteY3" fmla="*/ 3434914 h 3434914"/>
              <a:gd name="connsiteX4" fmla="*/ 0 w 3453117"/>
              <a:gd name="connsiteY4" fmla="*/ 2345665 h 343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3117" h="3434914">
                <a:moveTo>
                  <a:pt x="2256413" y="0"/>
                </a:moveTo>
                <a:lnTo>
                  <a:pt x="3453117" y="0"/>
                </a:lnTo>
                <a:lnTo>
                  <a:pt x="148901" y="3434914"/>
                </a:lnTo>
                <a:lnTo>
                  <a:pt x="0" y="3434914"/>
                </a:lnTo>
                <a:lnTo>
                  <a:pt x="0" y="2345665"/>
                </a:lnTo>
                <a:close/>
              </a:path>
            </a:pathLst>
          </a:custGeom>
          <a:gradFill>
            <a:gsLst>
              <a:gs pos="0">
                <a:srgbClr val="002458">
                  <a:alpha val="68000"/>
                </a:srgbClr>
              </a:gs>
              <a:gs pos="77000">
                <a:srgbClr val="001F4C">
                  <a:alpha val="91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95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D1E25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" name="Полилиния: фигура 31">
            <a:extLst>
              <a:ext uri="{FF2B5EF4-FFF2-40B4-BE49-F238E27FC236}">
                <a16:creationId xmlns:a16="http://schemas.microsoft.com/office/drawing/2014/main" xmlns="" id="{C2D606E4-CD58-4A76-ADB5-52BB86319F80}"/>
              </a:ext>
            </a:extLst>
          </p:cNvPr>
          <p:cNvSpPr/>
          <p:nvPr/>
        </p:nvSpPr>
        <p:spPr>
          <a:xfrm>
            <a:off x="1" y="3423087"/>
            <a:ext cx="1355463" cy="1409079"/>
          </a:xfrm>
          <a:custGeom>
            <a:avLst/>
            <a:gdLst>
              <a:gd name="connsiteX0" fmla="*/ 158759 w 1355463"/>
              <a:gd name="connsiteY0" fmla="*/ 0 h 1409079"/>
              <a:gd name="connsiteX1" fmla="*/ 1355463 w 1355463"/>
              <a:gd name="connsiteY1" fmla="*/ 0 h 1409079"/>
              <a:gd name="connsiteX2" fmla="*/ 0 w 1355463"/>
              <a:gd name="connsiteY2" fmla="*/ 1409079 h 1409079"/>
              <a:gd name="connsiteX3" fmla="*/ 0 w 1355463"/>
              <a:gd name="connsiteY3" fmla="*/ 165039 h 1409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5463" h="1409079">
                <a:moveTo>
                  <a:pt x="158759" y="0"/>
                </a:moveTo>
                <a:lnTo>
                  <a:pt x="1355463" y="0"/>
                </a:lnTo>
                <a:lnTo>
                  <a:pt x="0" y="1409079"/>
                </a:lnTo>
                <a:lnTo>
                  <a:pt x="0" y="165039"/>
                </a:lnTo>
                <a:close/>
              </a:path>
            </a:pathLst>
          </a:custGeom>
          <a:gradFill>
            <a:gsLst>
              <a:gs pos="0">
                <a:srgbClr val="002C6C">
                  <a:alpha val="66000"/>
                </a:srgbClr>
              </a:gs>
              <a:gs pos="77000">
                <a:srgbClr val="002356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95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D1E25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133BE75-A31E-402E-93D1-FF823C1D9D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99592" y="302719"/>
            <a:ext cx="490772" cy="490772"/>
          </a:xfrm>
          <a:prstGeom prst="rect">
            <a:avLst/>
          </a:prstGeom>
        </p:spPr>
      </p:pic>
      <p:sp>
        <p:nvSpPr>
          <p:cNvPr id="40" name="Текст 39">
            <a:extLst>
              <a:ext uri="{FF2B5EF4-FFF2-40B4-BE49-F238E27FC236}">
                <a16:creationId xmlns:a16="http://schemas.microsoft.com/office/drawing/2014/main" xmlns="" id="{8F572E13-DCA4-42FB-8A87-2C3147194C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3628" y="302719"/>
            <a:ext cx="9272771" cy="1354217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ru-RU" dirty="0"/>
              <a:t>Название раздела</a:t>
            </a:r>
            <a:br>
              <a:rPr lang="ru-RU" dirty="0"/>
            </a:br>
            <a:r>
              <a:rPr lang="ru-RU" dirty="0"/>
              <a:t>в несколько строк</a:t>
            </a:r>
          </a:p>
        </p:txBody>
      </p:sp>
    </p:spTree>
    <p:extLst>
      <p:ext uri="{BB962C8B-B14F-4D97-AF65-F5344CB8AC3E}">
        <p14:creationId xmlns:p14="http://schemas.microsoft.com/office/powerpoint/2010/main" val="99662809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едлитель с круговым паттерном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Дуга 18">
            <a:extLst>
              <a:ext uri="{FF2B5EF4-FFF2-40B4-BE49-F238E27FC236}">
                <a16:creationId xmlns:a16="http://schemas.microsoft.com/office/drawing/2014/main" xmlns="" id="{4DB44090-C67B-4CDA-B217-D2DD4B52282E}"/>
              </a:ext>
            </a:extLst>
          </p:cNvPr>
          <p:cNvSpPr/>
          <p:nvPr/>
        </p:nvSpPr>
        <p:spPr bwMode="auto">
          <a:xfrm rot="3600000">
            <a:off x="4181341" y="1527645"/>
            <a:ext cx="3788737" cy="3788737"/>
          </a:xfrm>
          <a:prstGeom prst="arc">
            <a:avLst>
              <a:gd name="adj1" fmla="val 12535448"/>
              <a:gd name="adj2" fmla="val 5738127"/>
            </a:avLst>
          </a:prstGeom>
          <a:noFill/>
          <a:ln w="952500" cap="flat" cmpd="sng" algn="ctr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>
            <a:extLst>
              <a:ext uri="{FF2B5EF4-FFF2-40B4-BE49-F238E27FC236}">
                <a16:creationId xmlns:a16="http://schemas.microsoft.com/office/drawing/2014/main" xmlns="" id="{DDABABAE-C084-488B-AB1F-4807DD67106D}"/>
              </a:ext>
            </a:extLst>
          </p:cNvPr>
          <p:cNvSpPr/>
          <p:nvPr/>
        </p:nvSpPr>
        <p:spPr bwMode="auto">
          <a:xfrm rot="3600000">
            <a:off x="3263679" y="596679"/>
            <a:ext cx="5664641" cy="5664641"/>
          </a:xfrm>
          <a:prstGeom prst="arc">
            <a:avLst>
              <a:gd name="adj1" fmla="val 7600294"/>
              <a:gd name="adj2" fmla="val 18090487"/>
            </a:avLst>
          </a:prstGeom>
          <a:noFill/>
          <a:ln w="952500" cap="flat" cmpd="sng" algn="ctr">
            <a:gradFill>
              <a:gsLst>
                <a:gs pos="100000">
                  <a:schemeClr val="accent2"/>
                </a:gs>
                <a:gs pos="14000">
                  <a:schemeClr val="accent2">
                    <a:lumMod val="75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уга 21">
            <a:extLst>
              <a:ext uri="{FF2B5EF4-FFF2-40B4-BE49-F238E27FC236}">
                <a16:creationId xmlns:a16="http://schemas.microsoft.com/office/drawing/2014/main" xmlns="" id="{E806DCA9-2C88-42F3-8A16-28C6BB63EFCA}"/>
              </a:ext>
            </a:extLst>
          </p:cNvPr>
          <p:cNvSpPr/>
          <p:nvPr/>
        </p:nvSpPr>
        <p:spPr bwMode="auto">
          <a:xfrm rot="3600000">
            <a:off x="2308029" y="-358971"/>
            <a:ext cx="7575942" cy="7575942"/>
          </a:xfrm>
          <a:prstGeom prst="arc">
            <a:avLst>
              <a:gd name="adj1" fmla="val 13279509"/>
              <a:gd name="adj2" fmla="val 21424019"/>
            </a:avLst>
          </a:prstGeom>
          <a:noFill/>
          <a:ln w="952500" cap="flat" cmpd="sng" algn="ctr">
            <a:gradFill>
              <a:gsLst>
                <a:gs pos="45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Дуга 23">
            <a:extLst>
              <a:ext uri="{FF2B5EF4-FFF2-40B4-BE49-F238E27FC236}">
                <a16:creationId xmlns:a16="http://schemas.microsoft.com/office/drawing/2014/main" xmlns="" id="{C6B33325-73A3-424F-A577-F5C1CF382099}"/>
              </a:ext>
            </a:extLst>
          </p:cNvPr>
          <p:cNvSpPr/>
          <p:nvPr/>
        </p:nvSpPr>
        <p:spPr bwMode="auto">
          <a:xfrm rot="3600000">
            <a:off x="412319" y="-2254679"/>
            <a:ext cx="11367362" cy="11367360"/>
          </a:xfrm>
          <a:prstGeom prst="arc">
            <a:avLst>
              <a:gd name="adj1" fmla="val 4640343"/>
              <a:gd name="adj2" fmla="val 8874283"/>
            </a:avLst>
          </a:prstGeom>
          <a:noFill/>
          <a:ln w="952500" cap="flat" cmpd="sng" algn="ctr"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Дуга 24">
            <a:extLst>
              <a:ext uri="{FF2B5EF4-FFF2-40B4-BE49-F238E27FC236}">
                <a16:creationId xmlns:a16="http://schemas.microsoft.com/office/drawing/2014/main" xmlns="" id="{2A932059-F943-480E-BA02-956B34060D1A}"/>
              </a:ext>
            </a:extLst>
          </p:cNvPr>
          <p:cNvSpPr/>
          <p:nvPr/>
        </p:nvSpPr>
        <p:spPr bwMode="auto">
          <a:xfrm rot="3600000">
            <a:off x="1337742" y="-1329258"/>
            <a:ext cx="9516517" cy="9516517"/>
          </a:xfrm>
          <a:prstGeom prst="arc">
            <a:avLst>
              <a:gd name="adj1" fmla="val 2616407"/>
              <a:gd name="adj2" fmla="val 12612573"/>
            </a:avLst>
          </a:prstGeom>
          <a:noFill/>
          <a:ln w="9525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Дуга 26">
            <a:extLst>
              <a:ext uri="{FF2B5EF4-FFF2-40B4-BE49-F238E27FC236}">
                <a16:creationId xmlns:a16="http://schemas.microsoft.com/office/drawing/2014/main" xmlns="" id="{259E656F-7DF7-4302-83B1-89FF45131507}"/>
              </a:ext>
            </a:extLst>
          </p:cNvPr>
          <p:cNvSpPr/>
          <p:nvPr userDrawn="1"/>
        </p:nvSpPr>
        <p:spPr bwMode="auto">
          <a:xfrm rot="3600000">
            <a:off x="-590550" y="-3257550"/>
            <a:ext cx="13373100" cy="13373100"/>
          </a:xfrm>
          <a:prstGeom prst="arc">
            <a:avLst>
              <a:gd name="adj1" fmla="val 9878533"/>
              <a:gd name="adj2" fmla="val 20724111"/>
            </a:avLst>
          </a:prstGeom>
          <a:noFill/>
          <a:ln w="9525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Текст 39">
            <a:extLst>
              <a:ext uri="{FF2B5EF4-FFF2-40B4-BE49-F238E27FC236}">
                <a16:creationId xmlns:a16="http://schemas.microsoft.com/office/drawing/2014/main" xmlns="" id="{8F572E13-DCA4-42FB-8A87-2C3147194C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3628" y="302719"/>
            <a:ext cx="9272771" cy="1354217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ru-RU" dirty="0"/>
              <a:t>Название раздела</a:t>
            </a:r>
            <a:br>
              <a:rPr lang="ru-RU" dirty="0"/>
            </a:br>
            <a:r>
              <a:rPr lang="ru-RU" dirty="0"/>
              <a:t>в несколько строк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133BE75-A31E-402E-93D1-FF823C1D9D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99592" y="302719"/>
            <a:ext cx="490772" cy="49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34971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 справа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2FF218E-5F3A-4F2F-8997-BB9B1F34DB2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76120" y="0"/>
            <a:ext cx="5015880" cy="6858000"/>
          </a:xfrm>
        </p:spPr>
        <p:txBody>
          <a:bodyPr/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68651D85-208E-4EFB-B852-FE9A38347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416465"/>
            <a:ext cx="6127751" cy="2979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Slide Number Placeholder 7">
            <a:extLst>
              <a:ext uri="{FF2B5EF4-FFF2-40B4-BE49-F238E27FC236}">
                <a16:creationId xmlns:a16="http://schemas.microsoft.com/office/drawing/2014/main" xmlns="" id="{6F33DC07-680B-4944-8323-BA17307FDB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Текст 3">
            <a:extLst>
              <a:ext uri="{FF2B5EF4-FFF2-40B4-BE49-F238E27FC236}">
                <a16:creationId xmlns:a16="http://schemas.microsoft.com/office/drawing/2014/main" xmlns="" id="{D3C38CB1-3CDA-4BA0-A85D-19817FD273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0886890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 в плашк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2FF218E-5F3A-4F2F-8997-BB9B1F34DB2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95900" y="1089024"/>
            <a:ext cx="6588114" cy="5219701"/>
          </a:xfrm>
        </p:spPr>
        <p:txBody>
          <a:bodyPr/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6" name="Slide Number Placeholder 7">
            <a:extLst>
              <a:ext uri="{FF2B5EF4-FFF2-40B4-BE49-F238E27FC236}">
                <a16:creationId xmlns:a16="http://schemas.microsoft.com/office/drawing/2014/main" xmlns="" id="{6F33DC07-680B-4944-8323-BA17307FDB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Текст 3">
            <a:extLst>
              <a:ext uri="{FF2B5EF4-FFF2-40B4-BE49-F238E27FC236}">
                <a16:creationId xmlns:a16="http://schemas.microsoft.com/office/drawing/2014/main" xmlns="" id="{27E1ACDD-7821-44EC-BE98-C76A8D5D89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F64615F7-C467-4304-8974-F90E9E1E5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268319"/>
            <a:ext cx="10379284" cy="559572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9093775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 фото люд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898F256F-6194-490C-839E-F1645E028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4" name="Рисунок 13">
            <a:extLst>
              <a:ext uri="{FF2B5EF4-FFF2-40B4-BE49-F238E27FC236}">
                <a16:creationId xmlns:a16="http://schemas.microsoft.com/office/drawing/2014/main" xmlns="" id="{E791B79F-B02E-451B-917F-F7E64554631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7315" y="1490009"/>
            <a:ext cx="814909" cy="814909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95" name="Рисунок 13">
            <a:extLst>
              <a:ext uri="{FF2B5EF4-FFF2-40B4-BE49-F238E27FC236}">
                <a16:creationId xmlns:a16="http://schemas.microsoft.com/office/drawing/2014/main" xmlns="" id="{6C2AC61C-9155-4028-9355-CBD9F23FE7D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7315" y="3367300"/>
            <a:ext cx="814909" cy="814909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96" name="Рисунок 13">
            <a:extLst>
              <a:ext uri="{FF2B5EF4-FFF2-40B4-BE49-F238E27FC236}">
                <a16:creationId xmlns:a16="http://schemas.microsoft.com/office/drawing/2014/main" xmlns="" id="{B6110899-C7C2-42CA-A239-960D1209AB4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67315" y="5244590"/>
            <a:ext cx="814909" cy="814909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97" name="Рисунок 13">
            <a:extLst>
              <a:ext uri="{FF2B5EF4-FFF2-40B4-BE49-F238E27FC236}">
                <a16:creationId xmlns:a16="http://schemas.microsoft.com/office/drawing/2014/main" xmlns="" id="{844FBDB0-EFD0-4412-895B-27E429D2D7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00846" y="1490009"/>
            <a:ext cx="814909" cy="814909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98" name="Рисунок 13">
            <a:extLst>
              <a:ext uri="{FF2B5EF4-FFF2-40B4-BE49-F238E27FC236}">
                <a16:creationId xmlns:a16="http://schemas.microsoft.com/office/drawing/2014/main" xmlns="" id="{35B74EFC-C54B-498B-B91A-1B65939C840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39188" y="1490009"/>
            <a:ext cx="814909" cy="814909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99" name="Рисунок 13">
            <a:extLst>
              <a:ext uri="{FF2B5EF4-FFF2-40B4-BE49-F238E27FC236}">
                <a16:creationId xmlns:a16="http://schemas.microsoft.com/office/drawing/2014/main" xmlns="" id="{C97F030B-7237-4B1E-AC59-451930CFC3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00846" y="3367300"/>
            <a:ext cx="814909" cy="814909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00" name="Рисунок 13">
            <a:extLst>
              <a:ext uri="{FF2B5EF4-FFF2-40B4-BE49-F238E27FC236}">
                <a16:creationId xmlns:a16="http://schemas.microsoft.com/office/drawing/2014/main" xmlns="" id="{9AE7D753-D524-4E9F-B522-7389A8E7735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039188" y="3360370"/>
            <a:ext cx="814909" cy="814909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01" name="Рисунок 13">
            <a:extLst>
              <a:ext uri="{FF2B5EF4-FFF2-40B4-BE49-F238E27FC236}">
                <a16:creationId xmlns:a16="http://schemas.microsoft.com/office/drawing/2014/main" xmlns="" id="{0DB976B9-B6F2-4400-A08E-0524A79AD7D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300846" y="5244590"/>
            <a:ext cx="814909" cy="814909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02" name="Рисунок 13">
            <a:extLst>
              <a:ext uri="{FF2B5EF4-FFF2-40B4-BE49-F238E27FC236}">
                <a16:creationId xmlns:a16="http://schemas.microsoft.com/office/drawing/2014/main" xmlns="" id="{3A1C151D-DFF9-4DBF-9292-AEF08CD0A5A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039188" y="5244590"/>
            <a:ext cx="814909" cy="814909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61" name="Slide Number Placeholder 7">
            <a:extLst>
              <a:ext uri="{FF2B5EF4-FFF2-40B4-BE49-F238E27FC236}">
                <a16:creationId xmlns:a16="http://schemas.microsoft.com/office/drawing/2014/main" xmlns="" id="{E0865DC9-48E3-4E85-A2FB-8283BE80B94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2" name="Текст 3">
            <a:extLst>
              <a:ext uri="{FF2B5EF4-FFF2-40B4-BE49-F238E27FC236}">
                <a16:creationId xmlns:a16="http://schemas.microsoft.com/office/drawing/2014/main" xmlns="" id="{7CC3F587-9F30-4C41-8421-8E9EACA2F78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4939242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 фото люд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898F256F-6194-490C-839E-F1645E028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1" name="Рисунок 13">
            <a:extLst>
              <a:ext uri="{FF2B5EF4-FFF2-40B4-BE49-F238E27FC236}">
                <a16:creationId xmlns:a16="http://schemas.microsoft.com/office/drawing/2014/main" xmlns="" id="{D52B4510-A1CC-42EE-B09C-0759EE3ECF3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204865" y="1489325"/>
            <a:ext cx="896400" cy="89640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2" name="Рисунок 13">
            <a:extLst>
              <a:ext uri="{FF2B5EF4-FFF2-40B4-BE49-F238E27FC236}">
                <a16:creationId xmlns:a16="http://schemas.microsoft.com/office/drawing/2014/main" xmlns="" id="{8553449B-AA81-4002-BFC2-849CE638866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204865" y="3320598"/>
            <a:ext cx="896400" cy="89640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3" name="Рисунок 13">
            <a:extLst>
              <a:ext uri="{FF2B5EF4-FFF2-40B4-BE49-F238E27FC236}">
                <a16:creationId xmlns:a16="http://schemas.microsoft.com/office/drawing/2014/main" xmlns="" id="{249A119C-6FEE-4BEB-A43E-6DD39C2366F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204865" y="5203844"/>
            <a:ext cx="896400" cy="89640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xmlns="" id="{59234B06-0350-4A5C-B591-A68B7C9C03E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45976" y="1489325"/>
            <a:ext cx="896400" cy="89640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5" name="Рисунок 13">
            <a:extLst>
              <a:ext uri="{FF2B5EF4-FFF2-40B4-BE49-F238E27FC236}">
                <a16:creationId xmlns:a16="http://schemas.microsoft.com/office/drawing/2014/main" xmlns="" id="{419C62D1-466E-4A75-A20F-F4281A82C61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245976" y="3320598"/>
            <a:ext cx="896400" cy="89640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6" name="Рисунок 13">
            <a:extLst>
              <a:ext uri="{FF2B5EF4-FFF2-40B4-BE49-F238E27FC236}">
                <a16:creationId xmlns:a16="http://schemas.microsoft.com/office/drawing/2014/main" xmlns="" id="{84FF0057-290A-4001-9DD8-3012BAD9E07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245976" y="5203844"/>
            <a:ext cx="896400" cy="89640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37" name="Slide Number Placeholder 7">
            <a:extLst>
              <a:ext uri="{FF2B5EF4-FFF2-40B4-BE49-F238E27FC236}">
                <a16:creationId xmlns:a16="http://schemas.microsoft.com/office/drawing/2014/main" xmlns="" id="{B2902128-9BCC-463B-9EC6-D11C8BCFAD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8" name="Текст 3">
            <a:extLst>
              <a:ext uri="{FF2B5EF4-FFF2-40B4-BE49-F238E27FC236}">
                <a16:creationId xmlns:a16="http://schemas.microsoft.com/office/drawing/2014/main" xmlns="" id="{95493472-4877-442E-ACD9-C851529CA6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0498014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хема фото с людь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898F256F-6194-490C-839E-F1645E028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" name="Рисунок 13">
            <a:extLst>
              <a:ext uri="{FF2B5EF4-FFF2-40B4-BE49-F238E27FC236}">
                <a16:creationId xmlns:a16="http://schemas.microsoft.com/office/drawing/2014/main" xmlns="" id="{68A87041-9869-4786-8837-88AFBFE952F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647800" y="1403188"/>
            <a:ext cx="896400" cy="89640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1" name="Рисунок 13">
            <a:extLst>
              <a:ext uri="{FF2B5EF4-FFF2-40B4-BE49-F238E27FC236}">
                <a16:creationId xmlns:a16="http://schemas.microsoft.com/office/drawing/2014/main" xmlns="" id="{554642B5-45F3-4C67-B814-B20780BA40B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801842" y="4133759"/>
            <a:ext cx="896400" cy="89640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2" name="Рисунок 13">
            <a:extLst>
              <a:ext uri="{FF2B5EF4-FFF2-40B4-BE49-F238E27FC236}">
                <a16:creationId xmlns:a16="http://schemas.microsoft.com/office/drawing/2014/main" xmlns="" id="{F0A5985A-4AE2-443D-B641-1D6516AE92E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389905" y="4133759"/>
            <a:ext cx="896400" cy="89640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3" name="Рисунок 13">
            <a:extLst>
              <a:ext uri="{FF2B5EF4-FFF2-40B4-BE49-F238E27FC236}">
                <a16:creationId xmlns:a16="http://schemas.microsoft.com/office/drawing/2014/main" xmlns="" id="{9B56A0C1-38C8-44E6-94E8-8F151EF4536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977968" y="4133759"/>
            <a:ext cx="896400" cy="89640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xmlns="" id="{A3115D26-324B-4C69-B519-1D0A28339B38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566032" y="4133759"/>
            <a:ext cx="896400" cy="896400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5" name="Slide Number Placeholder 7">
            <a:extLst>
              <a:ext uri="{FF2B5EF4-FFF2-40B4-BE49-F238E27FC236}">
                <a16:creationId xmlns:a16="http://schemas.microsoft.com/office/drawing/2014/main" xmlns="" id="{B98B5B00-C06A-487C-8747-9B39092F38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xmlns="" id="{9BCA3E88-282F-4D10-8D5F-78D89E8EB9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4794261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Пользовательский макет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xmlns="" id="{E86DA874-5929-4AA1-A99E-2E61BE7F20EA}"/>
              </a:ext>
            </a:extLst>
          </p:cNvPr>
          <p:cNvSpPr/>
          <p:nvPr userDrawn="1"/>
        </p:nvSpPr>
        <p:spPr>
          <a:xfrm>
            <a:off x="0" y="2606474"/>
            <a:ext cx="1600250" cy="4251526"/>
          </a:xfrm>
          <a:custGeom>
            <a:avLst/>
            <a:gdLst>
              <a:gd name="connsiteX0" fmla="*/ 0 w 1600250"/>
              <a:gd name="connsiteY0" fmla="*/ 0 h 4251526"/>
              <a:gd name="connsiteX1" fmla="*/ 1600250 w 1600250"/>
              <a:gd name="connsiteY1" fmla="*/ 0 h 4251526"/>
              <a:gd name="connsiteX2" fmla="*/ 1600250 w 1600250"/>
              <a:gd name="connsiteY2" fmla="*/ 3227840 h 4251526"/>
              <a:gd name="connsiteX3" fmla="*/ 576564 w 1600250"/>
              <a:gd name="connsiteY3" fmla="*/ 4251526 h 4251526"/>
              <a:gd name="connsiteX4" fmla="*/ 0 w 1600250"/>
              <a:gd name="connsiteY4" fmla="*/ 4251526 h 425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0250" h="4251526">
                <a:moveTo>
                  <a:pt x="0" y="0"/>
                </a:moveTo>
                <a:lnTo>
                  <a:pt x="1600250" y="0"/>
                </a:lnTo>
                <a:lnTo>
                  <a:pt x="1600250" y="3227840"/>
                </a:lnTo>
                <a:lnTo>
                  <a:pt x="576564" y="4251526"/>
                </a:lnTo>
                <a:lnTo>
                  <a:pt x="0" y="4251526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xmlns="" id="{DF71C1D4-9A88-44B1-9471-91C20B1BB2FF}"/>
              </a:ext>
            </a:extLst>
          </p:cNvPr>
          <p:cNvSpPr/>
          <p:nvPr userDrawn="1"/>
        </p:nvSpPr>
        <p:spPr>
          <a:xfrm>
            <a:off x="1600250" y="4220394"/>
            <a:ext cx="4841760" cy="2637607"/>
          </a:xfrm>
          <a:custGeom>
            <a:avLst/>
            <a:gdLst>
              <a:gd name="connsiteX0" fmla="*/ 1613920 w 4841760"/>
              <a:gd name="connsiteY0" fmla="*/ 0 h 2637607"/>
              <a:gd name="connsiteX1" fmla="*/ 4841760 w 4841760"/>
              <a:gd name="connsiteY1" fmla="*/ 0 h 2637607"/>
              <a:gd name="connsiteX2" fmla="*/ 4841760 w 4841760"/>
              <a:gd name="connsiteY2" fmla="*/ 2637607 h 2637607"/>
              <a:gd name="connsiteX3" fmla="*/ 3227840 w 4841760"/>
              <a:gd name="connsiteY3" fmla="*/ 2637607 h 2637607"/>
              <a:gd name="connsiteX4" fmla="*/ 3227840 w 4841760"/>
              <a:gd name="connsiteY4" fmla="*/ 1613920 h 2637607"/>
              <a:gd name="connsiteX5" fmla="*/ 0 w 4841760"/>
              <a:gd name="connsiteY5" fmla="*/ 1613920 h 2637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41760" h="2637607">
                <a:moveTo>
                  <a:pt x="1613920" y="0"/>
                </a:moveTo>
                <a:lnTo>
                  <a:pt x="4841760" y="0"/>
                </a:lnTo>
                <a:lnTo>
                  <a:pt x="4841760" y="2637607"/>
                </a:lnTo>
                <a:lnTo>
                  <a:pt x="3227840" y="2637607"/>
                </a:lnTo>
                <a:lnTo>
                  <a:pt x="3227840" y="1613920"/>
                </a:lnTo>
                <a:lnTo>
                  <a:pt x="0" y="161392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xmlns="" id="{980C4912-F120-4F90-A1EE-6BDAFE99CDF3}"/>
              </a:ext>
            </a:extLst>
          </p:cNvPr>
          <p:cNvSpPr/>
          <p:nvPr userDrawn="1"/>
        </p:nvSpPr>
        <p:spPr>
          <a:xfrm>
            <a:off x="4828089" y="992553"/>
            <a:ext cx="4841760" cy="4841759"/>
          </a:xfrm>
          <a:custGeom>
            <a:avLst/>
            <a:gdLst>
              <a:gd name="connsiteX0" fmla="*/ 4796790 w 4796790"/>
              <a:gd name="connsiteY0" fmla="*/ 0 h 4796789"/>
              <a:gd name="connsiteX1" fmla="*/ 1598930 w 4796790"/>
              <a:gd name="connsiteY1" fmla="*/ 0 h 4796789"/>
              <a:gd name="connsiteX2" fmla="*/ 0 w 4796790"/>
              <a:gd name="connsiteY2" fmla="*/ 1598930 h 4796789"/>
              <a:gd name="connsiteX3" fmla="*/ 3197860 w 4796790"/>
              <a:gd name="connsiteY3" fmla="*/ 1598930 h 4796789"/>
              <a:gd name="connsiteX4" fmla="*/ 3197860 w 4796790"/>
              <a:gd name="connsiteY4" fmla="*/ 4796790 h 4796789"/>
              <a:gd name="connsiteX5" fmla="*/ 4796790 w 4796790"/>
              <a:gd name="connsiteY5" fmla="*/ 3197860 h 47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6790" h="4796789">
                <a:moveTo>
                  <a:pt x="4796790" y="0"/>
                </a:moveTo>
                <a:lnTo>
                  <a:pt x="1598930" y="0"/>
                </a:lnTo>
                <a:lnTo>
                  <a:pt x="0" y="1598930"/>
                </a:lnTo>
                <a:lnTo>
                  <a:pt x="3197860" y="1598930"/>
                </a:lnTo>
                <a:lnTo>
                  <a:pt x="3197860" y="4796790"/>
                </a:lnTo>
                <a:lnTo>
                  <a:pt x="4796790" y="319786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xmlns="" id="{3FDF4C0F-85C4-474D-A1D2-555058C06A77}"/>
              </a:ext>
            </a:extLst>
          </p:cNvPr>
          <p:cNvSpPr/>
          <p:nvPr userDrawn="1"/>
        </p:nvSpPr>
        <p:spPr>
          <a:xfrm>
            <a:off x="-13671" y="29842"/>
            <a:ext cx="4841759" cy="4190551"/>
          </a:xfrm>
          <a:custGeom>
            <a:avLst/>
            <a:gdLst>
              <a:gd name="connsiteX0" fmla="*/ 953135 w 4796789"/>
              <a:gd name="connsiteY0" fmla="*/ 0 h 4151629"/>
              <a:gd name="connsiteX1" fmla="*/ 0 w 4796789"/>
              <a:gd name="connsiteY1" fmla="*/ 953770 h 4151629"/>
              <a:gd name="connsiteX2" fmla="*/ 3197860 w 4796789"/>
              <a:gd name="connsiteY2" fmla="*/ 953770 h 4151629"/>
              <a:gd name="connsiteX3" fmla="*/ 3197860 w 4796789"/>
              <a:gd name="connsiteY3" fmla="*/ 4151630 h 4151629"/>
              <a:gd name="connsiteX4" fmla="*/ 4796790 w 4796789"/>
              <a:gd name="connsiteY4" fmla="*/ 2552700 h 4151629"/>
              <a:gd name="connsiteX5" fmla="*/ 4796790 w 4796789"/>
              <a:gd name="connsiteY5" fmla="*/ 0 h 415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6789" h="4151629">
                <a:moveTo>
                  <a:pt x="953135" y="0"/>
                </a:moveTo>
                <a:lnTo>
                  <a:pt x="0" y="953770"/>
                </a:lnTo>
                <a:lnTo>
                  <a:pt x="3197860" y="953770"/>
                </a:lnTo>
                <a:lnTo>
                  <a:pt x="3197860" y="4151630"/>
                </a:lnTo>
                <a:lnTo>
                  <a:pt x="4796790" y="2552700"/>
                </a:lnTo>
                <a:lnTo>
                  <a:pt x="479679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xmlns="" id="{6503AECF-4CA5-43F0-9AF3-EA4A72E46E38}"/>
              </a:ext>
            </a:extLst>
          </p:cNvPr>
          <p:cNvSpPr/>
          <p:nvPr userDrawn="1"/>
        </p:nvSpPr>
        <p:spPr>
          <a:xfrm>
            <a:off x="9669849" y="2606474"/>
            <a:ext cx="2522151" cy="1613919"/>
          </a:xfrm>
          <a:custGeom>
            <a:avLst/>
            <a:gdLst>
              <a:gd name="connsiteX0" fmla="*/ 1598930 w 2498725"/>
              <a:gd name="connsiteY0" fmla="*/ 0 h 1598929"/>
              <a:gd name="connsiteX1" fmla="*/ 0 w 2498725"/>
              <a:gd name="connsiteY1" fmla="*/ 1598930 h 1598929"/>
              <a:gd name="connsiteX2" fmla="*/ 2498725 w 2498725"/>
              <a:gd name="connsiteY2" fmla="*/ 1598930 h 1598929"/>
              <a:gd name="connsiteX3" fmla="*/ 2498725 w 2498725"/>
              <a:gd name="connsiteY3" fmla="*/ 0 h 1598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8725" h="1598929">
                <a:moveTo>
                  <a:pt x="1598930" y="0"/>
                </a:moveTo>
                <a:lnTo>
                  <a:pt x="0" y="1598930"/>
                </a:lnTo>
                <a:lnTo>
                  <a:pt x="2498725" y="1598930"/>
                </a:lnTo>
                <a:lnTo>
                  <a:pt x="2498725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xmlns="" id="{8A42EDAC-972D-4561-8D17-435F67F7B38C}"/>
              </a:ext>
            </a:extLst>
          </p:cNvPr>
          <p:cNvSpPr/>
          <p:nvPr userDrawn="1"/>
        </p:nvSpPr>
        <p:spPr>
          <a:xfrm>
            <a:off x="11283769" y="29842"/>
            <a:ext cx="908230" cy="2576632"/>
          </a:xfrm>
          <a:custGeom>
            <a:avLst/>
            <a:gdLst>
              <a:gd name="connsiteX0" fmla="*/ 0 w 899794"/>
              <a:gd name="connsiteY0" fmla="*/ 0 h 2552700"/>
              <a:gd name="connsiteX1" fmla="*/ 0 w 899794"/>
              <a:gd name="connsiteY1" fmla="*/ 2552700 h 2552700"/>
              <a:gd name="connsiteX2" fmla="*/ 899795 w 899794"/>
              <a:gd name="connsiteY2" fmla="*/ 1652905 h 2552700"/>
              <a:gd name="connsiteX3" fmla="*/ 899795 w 899794"/>
              <a:gd name="connsiteY3" fmla="*/ 0 h 255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9794" h="2552700">
                <a:moveTo>
                  <a:pt x="0" y="0"/>
                </a:moveTo>
                <a:lnTo>
                  <a:pt x="0" y="2552700"/>
                </a:lnTo>
                <a:lnTo>
                  <a:pt x="899795" y="1652905"/>
                </a:lnTo>
                <a:lnTo>
                  <a:pt x="899795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6" name="Полилиния: фигура 15">
            <a:extLst>
              <a:ext uri="{FF2B5EF4-FFF2-40B4-BE49-F238E27FC236}">
                <a16:creationId xmlns:a16="http://schemas.microsoft.com/office/drawing/2014/main" xmlns="" id="{7DA07329-2815-4181-9C0F-470DAA2099A3}"/>
              </a:ext>
            </a:extLst>
          </p:cNvPr>
          <p:cNvSpPr/>
          <p:nvPr userDrawn="1"/>
        </p:nvSpPr>
        <p:spPr>
          <a:xfrm>
            <a:off x="6442009" y="0"/>
            <a:ext cx="1007295" cy="1007295"/>
          </a:xfrm>
          <a:custGeom>
            <a:avLst/>
            <a:gdLst>
              <a:gd name="connsiteX0" fmla="*/ 0 w 1007295"/>
              <a:gd name="connsiteY0" fmla="*/ 0 h 1007295"/>
              <a:gd name="connsiteX1" fmla="*/ 1007295 w 1007295"/>
              <a:gd name="connsiteY1" fmla="*/ 0 h 1007295"/>
              <a:gd name="connsiteX2" fmla="*/ 0 w 1007295"/>
              <a:gd name="connsiteY2" fmla="*/ 1007295 h 1007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7295" h="1007295">
                <a:moveTo>
                  <a:pt x="0" y="0"/>
                </a:moveTo>
                <a:lnTo>
                  <a:pt x="1007295" y="0"/>
                </a:lnTo>
                <a:lnTo>
                  <a:pt x="0" y="1007295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2" name="Полилиния: фигура 21">
            <a:extLst>
              <a:ext uri="{FF2B5EF4-FFF2-40B4-BE49-F238E27FC236}">
                <a16:creationId xmlns:a16="http://schemas.microsoft.com/office/drawing/2014/main" xmlns="" id="{15551796-9430-44BB-9A13-B715C717E44B}"/>
              </a:ext>
            </a:extLst>
          </p:cNvPr>
          <p:cNvSpPr/>
          <p:nvPr userDrawn="1"/>
        </p:nvSpPr>
        <p:spPr>
          <a:xfrm>
            <a:off x="7032242" y="5834312"/>
            <a:ext cx="4251528" cy="1023688"/>
          </a:xfrm>
          <a:custGeom>
            <a:avLst/>
            <a:gdLst>
              <a:gd name="connsiteX0" fmla="*/ 1023688 w 4251528"/>
              <a:gd name="connsiteY0" fmla="*/ 0 h 1023688"/>
              <a:gd name="connsiteX1" fmla="*/ 4251528 w 4251528"/>
              <a:gd name="connsiteY1" fmla="*/ 0 h 1023688"/>
              <a:gd name="connsiteX2" fmla="*/ 4251528 w 4251528"/>
              <a:gd name="connsiteY2" fmla="*/ 1023688 h 1023688"/>
              <a:gd name="connsiteX3" fmla="*/ 0 w 4251528"/>
              <a:gd name="connsiteY3" fmla="*/ 1023688 h 1023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1528" h="1023688">
                <a:moveTo>
                  <a:pt x="1023688" y="0"/>
                </a:moveTo>
                <a:lnTo>
                  <a:pt x="4251528" y="0"/>
                </a:lnTo>
                <a:lnTo>
                  <a:pt x="4251528" y="1023688"/>
                </a:lnTo>
                <a:lnTo>
                  <a:pt x="0" y="1023688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019D409E-9FD1-43D8-BF51-65BF1B6787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xmlns="" id="{9BCCD663-0AE7-4EB7-9471-F1237F1B209B}"/>
              </a:ext>
            </a:extLst>
          </p:cNvPr>
          <p:cNvSpPr txBox="1">
            <a:spLocks/>
          </p:cNvSpPr>
          <p:nvPr userDrawn="1"/>
        </p:nvSpPr>
        <p:spPr>
          <a:xfrm>
            <a:off x="5771964" y="6561348"/>
            <a:ext cx="648072" cy="23086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86000">
                <a:schemeClr val="accent2">
                  <a:lumMod val="75000"/>
                </a:schemeClr>
              </a:gs>
            </a:gsLst>
            <a:lin ang="8100000" scaled="1"/>
            <a:tileRect/>
          </a:gradFill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B9CAC58-44C9-4DC0-A6AF-0B4057C34224}" type="slidenum">
              <a:rPr lang="ru-RU" smtClean="0">
                <a:solidFill>
                  <a:schemeClr val="bg1"/>
                </a:solidFill>
              </a:rPr>
              <a:pPr/>
              <a:t>‹#›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6353EBA0-AD4C-4F8F-9664-692632A1EE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99592" y="302719"/>
            <a:ext cx="490772" cy="490772"/>
          </a:xfrm>
          <a:prstGeom prst="rect">
            <a:avLst/>
          </a:prstGeom>
        </p:spPr>
      </p:pic>
      <p:sp>
        <p:nvSpPr>
          <p:cNvPr id="28" name="Заголовок 12">
            <a:extLst>
              <a:ext uri="{FF2B5EF4-FFF2-40B4-BE49-F238E27FC236}">
                <a16:creationId xmlns:a16="http://schemas.microsoft.com/office/drawing/2014/main" xmlns="" id="{8D3E5806-E57D-47C6-9D92-8F1B66C222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3629" y="1106128"/>
            <a:ext cx="6124585" cy="1116578"/>
          </a:xfrm>
        </p:spPr>
        <p:txBody>
          <a:bodyPr anchor="b">
            <a:noAutofit/>
          </a:bodyPr>
          <a:lstStyle>
            <a:lvl1pPr>
              <a:def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defRPr>
            </a:lvl1pPr>
          </a:lstStyle>
          <a:p>
            <a:pPr lvl="0">
              <a:defRPr/>
            </a:pPr>
            <a:r>
              <a:rPr lang="ru-RU" sz="4000" b="1" dirty="0">
                <a:solidFill>
                  <a:srgbClr val="FFFFFF"/>
                </a:solidFill>
              </a:rPr>
              <a:t>Титульный слайд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Текст 19">
            <a:extLst>
              <a:ext uri="{FF2B5EF4-FFF2-40B4-BE49-F238E27FC236}">
                <a16:creationId xmlns:a16="http://schemas.microsoft.com/office/drawing/2014/main" xmlns="" id="{A0EF04F5-7844-4252-B6E1-7773238540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3629" y="2394168"/>
            <a:ext cx="6124585" cy="233910"/>
          </a:xfrm>
        </p:spPr>
        <p:txBody>
          <a:bodyPr>
            <a:spAutoFit/>
          </a:bodyPr>
          <a:lstStyle>
            <a:lvl1pPr marL="180000" indent="-180000" algn="l" defTabSz="883649" rtl="0" eaLnBrk="0" fontAlgn="base" hangingPunct="0">
              <a:lnSpc>
                <a:spcPct val="95000"/>
              </a:lnSpc>
              <a:spcBef>
                <a:spcPts val="500"/>
              </a:spcBef>
              <a:spcAft>
                <a:spcPts val="200"/>
              </a:spcAft>
              <a:defRPr lang="ru-RU" sz="16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algn="l" defTabSz="883649" rtl="0" eaLnBrk="0" fontAlgn="base" hangingPunct="0">
              <a:spcBef>
                <a:spcPts val="500"/>
              </a:spcBef>
              <a:spcAft>
                <a:spcPct val="0"/>
              </a:spcAft>
              <a:defRPr lang="ru-RU" sz="18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algn="l" defTabSz="883649" rtl="0" eaLnBrk="0" fontAlgn="base" hangingPunct="0">
              <a:spcBef>
                <a:spcPts val="500"/>
              </a:spcBef>
              <a:spcAft>
                <a:spcPct val="0"/>
              </a:spcAft>
              <a:defRPr lang="ru-RU" sz="18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l" defTabSz="883649" rtl="0" eaLnBrk="0" fontAlgn="base" hangingPunct="0">
              <a:spcBef>
                <a:spcPts val="500"/>
              </a:spcBef>
              <a:spcAft>
                <a:spcPct val="0"/>
              </a:spcAft>
              <a:defRPr lang="ru-RU" sz="18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algn="l" defTabSz="883649" rtl="0" eaLnBrk="0" fontAlgn="base" hangingPunct="0">
              <a:spcBef>
                <a:spcPts val="500"/>
              </a:spcBef>
              <a:spcAft>
                <a:spcPct val="0"/>
              </a:spcAft>
              <a:defRPr lang="ru-RU" sz="18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30" name="Прямая соединительная линия 9">
            <a:extLst>
              <a:ext uri="{FF2B5EF4-FFF2-40B4-BE49-F238E27FC236}">
                <a16:creationId xmlns:a16="http://schemas.microsoft.com/office/drawing/2014/main" xmlns="" id="{8F4FE799-1569-445B-A49F-10F0A429BC4A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408000" y="6489340"/>
            <a:ext cx="11376000" cy="0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3863158-CE6B-4333-BB35-9848BA3996BF}"/>
              </a:ext>
            </a:extLst>
          </p:cNvPr>
          <p:cNvSpPr txBox="1"/>
          <p:nvPr userDrawn="1"/>
        </p:nvSpPr>
        <p:spPr>
          <a:xfrm>
            <a:off x="407989" y="6599836"/>
            <a:ext cx="4679899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indent="0" defTabSz="883649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18056" indent="-275499" defTabSz="883649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04928" indent="-221279" defTabSz="883649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&gt;"/>
              <a:defRPr sz="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47485" indent="-221279" defTabSz="883649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990042" indent="-221279" defTabSz="883649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12083" indent="-221279" defTabSz="883649" fontAlgn="base">
              <a:spcBef>
                <a:spcPct val="20000"/>
              </a:spcBef>
              <a:spcAft>
                <a:spcPct val="0"/>
              </a:spcAft>
              <a:buChar char="•"/>
              <a:defRPr sz="1108">
                <a:solidFill>
                  <a:schemeClr val="bg2"/>
                </a:solidFill>
                <a:latin typeface="FS Severstal" pitchFamily="2" charset="0"/>
              </a:defRPr>
            </a:lvl6pPr>
            <a:lvl7pPr marL="2834125" indent="-221279" defTabSz="883649" fontAlgn="base">
              <a:spcBef>
                <a:spcPct val="20000"/>
              </a:spcBef>
              <a:spcAft>
                <a:spcPct val="0"/>
              </a:spcAft>
              <a:buChar char="•"/>
              <a:defRPr sz="1108">
                <a:solidFill>
                  <a:schemeClr val="bg2"/>
                </a:solidFill>
                <a:latin typeface="FS Severstal" pitchFamily="2" charset="0"/>
              </a:defRPr>
            </a:lvl7pPr>
            <a:lvl8pPr marL="3256166" indent="-221279" defTabSz="883649" fontAlgn="base">
              <a:spcBef>
                <a:spcPct val="20000"/>
              </a:spcBef>
              <a:spcAft>
                <a:spcPct val="0"/>
              </a:spcAft>
              <a:buChar char="•"/>
              <a:defRPr sz="1108">
                <a:solidFill>
                  <a:schemeClr val="bg2"/>
                </a:solidFill>
                <a:latin typeface="FS Severstal" pitchFamily="2" charset="0"/>
              </a:defRPr>
            </a:lvl8pPr>
            <a:lvl9pPr marL="3678207" indent="-221279" defTabSz="883649" fontAlgn="base">
              <a:spcBef>
                <a:spcPct val="20000"/>
              </a:spcBef>
              <a:spcAft>
                <a:spcPct val="0"/>
              </a:spcAft>
              <a:buChar char="•"/>
              <a:defRPr sz="1108">
                <a:solidFill>
                  <a:schemeClr val="bg2"/>
                </a:solidFill>
                <a:latin typeface="FS Severstal" pitchFamily="2" charset="0"/>
              </a:defRPr>
            </a:lvl9pPr>
          </a:lstStyle>
          <a:p>
            <a:pPr lvl="0"/>
            <a:r>
              <a:rPr lang="ru-RU" sz="500" dirty="0">
                <a:solidFill>
                  <a:schemeClr val="bg1"/>
                </a:solidFill>
              </a:rPr>
              <a:t>Любое несанкционированное копирование, раскрытие или распространение материалов, </a:t>
            </a:r>
            <a:br>
              <a:rPr lang="ru-RU" sz="500" dirty="0">
                <a:solidFill>
                  <a:schemeClr val="bg1"/>
                </a:solidFill>
              </a:rPr>
            </a:br>
            <a:r>
              <a:rPr lang="ru-RU" sz="500" dirty="0">
                <a:solidFill>
                  <a:schemeClr val="bg1"/>
                </a:solidFill>
              </a:rPr>
              <a:t>содержащихся в данном документе (или приложениях к нему), строго запрещено.</a:t>
            </a:r>
          </a:p>
        </p:txBody>
      </p:sp>
      <p:sp>
        <p:nvSpPr>
          <p:cNvPr id="33" name="Текст 3">
            <a:extLst>
              <a:ext uri="{FF2B5EF4-FFF2-40B4-BE49-F238E27FC236}">
                <a16:creationId xmlns:a16="http://schemas.microsoft.com/office/drawing/2014/main" xmlns="" id="{65C3E12B-7593-4486-AA98-9E0F1433DD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461144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руговая схема с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>
            <a:extLst>
              <a:ext uri="{FF2B5EF4-FFF2-40B4-BE49-F238E27FC236}">
                <a16:creationId xmlns:a16="http://schemas.microsoft.com/office/drawing/2014/main" xmlns="" id="{4A61B867-AAAA-4DAF-8D60-936029F21D1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91959" y="1956787"/>
            <a:ext cx="3642366" cy="3642366"/>
          </a:xfrm>
          <a:custGeom>
            <a:avLst/>
            <a:gdLst>
              <a:gd name="connsiteX0" fmla="*/ 858950 w 1717900"/>
              <a:gd name="connsiteY0" fmla="*/ 0 h 1717900"/>
              <a:gd name="connsiteX1" fmla="*/ 1717900 w 1717900"/>
              <a:gd name="connsiteY1" fmla="*/ 858950 h 1717900"/>
              <a:gd name="connsiteX2" fmla="*/ 858950 w 1717900"/>
              <a:gd name="connsiteY2" fmla="*/ 1717900 h 1717900"/>
              <a:gd name="connsiteX3" fmla="*/ 0 w 1717900"/>
              <a:gd name="connsiteY3" fmla="*/ 858950 h 1717900"/>
              <a:gd name="connsiteX4" fmla="*/ 858950 w 1717900"/>
              <a:gd name="connsiteY4" fmla="*/ 0 h 171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7900" h="1717900">
                <a:moveTo>
                  <a:pt x="858950" y="0"/>
                </a:moveTo>
                <a:cubicBezTo>
                  <a:pt x="1333335" y="0"/>
                  <a:pt x="1717900" y="384565"/>
                  <a:pt x="1717900" y="858950"/>
                </a:cubicBezTo>
                <a:cubicBezTo>
                  <a:pt x="1717900" y="1333335"/>
                  <a:pt x="1333335" y="1717900"/>
                  <a:pt x="858950" y="1717900"/>
                </a:cubicBezTo>
                <a:cubicBezTo>
                  <a:pt x="384565" y="1717900"/>
                  <a:pt x="0" y="1333335"/>
                  <a:pt x="0" y="858950"/>
                </a:cubicBezTo>
                <a:cubicBezTo>
                  <a:pt x="0" y="384565"/>
                  <a:pt x="384565" y="0"/>
                  <a:pt x="8589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99F210-14B8-724B-B35C-3AF62E099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xmlns="" id="{3425B92F-5C4B-4673-A604-90D9AD5F6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Текст 3">
            <a:extLst>
              <a:ext uri="{FF2B5EF4-FFF2-40B4-BE49-F238E27FC236}">
                <a16:creationId xmlns:a16="http://schemas.microsoft.com/office/drawing/2014/main" xmlns="" id="{76BFD2CC-25DB-4092-A11F-B9D50400E2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1672446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хем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4663EF5-10C4-49EC-88C8-16AF90F8EC81}"/>
              </a:ext>
            </a:extLst>
          </p:cNvPr>
          <p:cNvSpPr/>
          <p:nvPr userDrawn="1"/>
        </p:nvSpPr>
        <p:spPr>
          <a:xfrm>
            <a:off x="5601505" y="1088740"/>
            <a:ext cx="6111119" cy="1177200"/>
          </a:xfrm>
          <a:prstGeom prst="rect">
            <a:avLst/>
          </a:prstGeom>
          <a:solidFill>
            <a:srgbClr val="F5F4F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R="0" lvl="0" indent="0" algn="ctr" defTabSz="89535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D1E25"/>
              </a:buClr>
              <a:buSzTx/>
              <a:buFont typeface="Wingdings" panose="05000000000000000000" pitchFamily="2" charset="2"/>
              <a:buNone/>
              <a:tabLst/>
            </a:pPr>
            <a:endParaRPr kumimoji="0" lang="ru-RU" sz="1200" b="0" i="0" u="none" strike="noStrike" cap="none" spc="0" normalizeH="0" baseline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xmlns="" id="{300F2668-2E4C-4F9B-BCF1-84DE6D299F50}"/>
              </a:ext>
            </a:extLst>
          </p:cNvPr>
          <p:cNvSpPr/>
          <p:nvPr userDrawn="1"/>
        </p:nvSpPr>
        <p:spPr>
          <a:xfrm>
            <a:off x="5601505" y="2416696"/>
            <a:ext cx="6111119" cy="1177200"/>
          </a:xfrm>
          <a:prstGeom prst="rect">
            <a:avLst/>
          </a:prstGeom>
          <a:solidFill>
            <a:srgbClr val="F5F4F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R="0" lvl="0" indent="0" algn="ctr" defTabSz="89535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D1E25"/>
              </a:buClr>
              <a:buSzTx/>
              <a:buFont typeface="Wingdings" panose="05000000000000000000" pitchFamily="2" charset="2"/>
              <a:buNone/>
              <a:tabLst/>
            </a:pPr>
            <a:endParaRPr kumimoji="0" lang="ru-RU" sz="1200" b="0" i="0" u="none" strike="noStrike" cap="none" spc="0" normalizeH="0" baseline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xmlns="" id="{5E3DF761-2573-49E8-8067-06735714517B}"/>
              </a:ext>
            </a:extLst>
          </p:cNvPr>
          <p:cNvSpPr/>
          <p:nvPr userDrawn="1"/>
        </p:nvSpPr>
        <p:spPr>
          <a:xfrm>
            <a:off x="5601505" y="3744652"/>
            <a:ext cx="6111119" cy="1177200"/>
          </a:xfrm>
          <a:prstGeom prst="rect">
            <a:avLst/>
          </a:prstGeom>
          <a:solidFill>
            <a:srgbClr val="F5F4F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R="0" lvl="0" indent="0" algn="ctr" defTabSz="89535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D1E25"/>
              </a:buClr>
              <a:buSzTx/>
              <a:buFont typeface="Wingdings" panose="05000000000000000000" pitchFamily="2" charset="2"/>
              <a:buNone/>
              <a:tabLst/>
            </a:pPr>
            <a:endParaRPr kumimoji="0" lang="ru-RU" sz="1200" b="0" i="0" u="none" strike="noStrike" cap="none" spc="0" normalizeH="0" baseline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xmlns="" id="{FCBBC2A5-6ADE-4FC4-B775-F0A0B1CA0AEF}"/>
              </a:ext>
            </a:extLst>
          </p:cNvPr>
          <p:cNvSpPr/>
          <p:nvPr userDrawn="1"/>
        </p:nvSpPr>
        <p:spPr>
          <a:xfrm>
            <a:off x="5593493" y="5072608"/>
            <a:ext cx="6111119" cy="1177200"/>
          </a:xfrm>
          <a:prstGeom prst="rect">
            <a:avLst/>
          </a:prstGeom>
          <a:solidFill>
            <a:srgbClr val="F5F4F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R="0" lvl="0" indent="0" algn="ctr" defTabSz="89535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D1E25"/>
              </a:buClr>
              <a:buSzTx/>
              <a:buFont typeface="Wingdings" panose="05000000000000000000" pitchFamily="2" charset="2"/>
              <a:buNone/>
              <a:tabLst/>
            </a:pPr>
            <a:endParaRPr kumimoji="0" lang="ru-RU" sz="1200" b="0" i="0" u="none" strike="noStrike" cap="none" spc="0" normalizeH="0" baseline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1" name="Рисунок 13">
            <a:extLst>
              <a:ext uri="{FF2B5EF4-FFF2-40B4-BE49-F238E27FC236}">
                <a16:creationId xmlns:a16="http://schemas.microsoft.com/office/drawing/2014/main" xmlns="" id="{B4112C69-B746-4E26-8F8D-69722E384BD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7988" y="1088740"/>
            <a:ext cx="3379762" cy="2572971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898F256F-6194-490C-839E-F1645E028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416465"/>
            <a:ext cx="10080500" cy="2979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xmlns="" id="{5D3D3A01-8AB9-41F1-893E-30590EE88E8E}"/>
              </a:ext>
            </a:extLst>
          </p:cNvPr>
          <p:cNvGrpSpPr/>
          <p:nvPr userDrawn="1"/>
        </p:nvGrpSpPr>
        <p:grpSpPr>
          <a:xfrm>
            <a:off x="407987" y="3559577"/>
            <a:ext cx="3389729" cy="2690231"/>
            <a:chOff x="5274143" y="3725742"/>
            <a:chExt cx="2592022" cy="2078450"/>
          </a:xfrm>
        </p:grpSpPr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xmlns="" id="{898D947E-A2C1-49A9-854C-1C75F146DC0B}"/>
                </a:ext>
              </a:extLst>
            </p:cNvPr>
            <p:cNvSpPr/>
            <p:nvPr/>
          </p:nvSpPr>
          <p:spPr>
            <a:xfrm>
              <a:off x="5274143" y="3725742"/>
              <a:ext cx="2590996" cy="207845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895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DD1E25"/>
                </a:buClr>
                <a:buSzTx/>
                <a:buFont typeface="Wingdings" panose="05000000000000000000" pitchFamily="2" charset="2"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xmlns="" id="{B034E5A1-769F-4F2B-9979-8A9648E1C5A7}"/>
                </a:ext>
              </a:extLst>
            </p:cNvPr>
            <p:cNvSpPr/>
            <p:nvPr/>
          </p:nvSpPr>
          <p:spPr>
            <a:xfrm>
              <a:off x="5275168" y="3725742"/>
              <a:ext cx="2590997" cy="2078449"/>
            </a:xfrm>
            <a:custGeom>
              <a:avLst/>
              <a:gdLst>
                <a:gd name="connsiteX0" fmla="*/ 514838 w 2590997"/>
                <a:gd name="connsiteY0" fmla="*/ 0 h 2078449"/>
                <a:gd name="connsiteX1" fmla="*/ 2590997 w 2590997"/>
                <a:gd name="connsiteY1" fmla="*/ 0 h 2078449"/>
                <a:gd name="connsiteX2" fmla="*/ 2590997 w 2590997"/>
                <a:gd name="connsiteY2" fmla="*/ 1378846 h 2078449"/>
                <a:gd name="connsiteX3" fmla="*/ 2590996 w 2590997"/>
                <a:gd name="connsiteY3" fmla="*/ 1378847 h 2078449"/>
                <a:gd name="connsiteX4" fmla="*/ 1891394 w 2590997"/>
                <a:gd name="connsiteY4" fmla="*/ 2078449 h 2078449"/>
                <a:gd name="connsiteX5" fmla="*/ 1727331 w 2590997"/>
                <a:gd name="connsiteY5" fmla="*/ 2078449 h 2078449"/>
                <a:gd name="connsiteX6" fmla="*/ 1727331 w 2590997"/>
                <a:gd name="connsiteY6" fmla="*/ 515181 h 2078449"/>
                <a:gd name="connsiteX7" fmla="*/ 0 w 2590997"/>
                <a:gd name="connsiteY7" fmla="*/ 515181 h 2078449"/>
                <a:gd name="connsiteX8" fmla="*/ 514838 w 2590997"/>
                <a:gd name="connsiteY8" fmla="*/ 0 h 2078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90997" h="2078449">
                  <a:moveTo>
                    <a:pt x="514838" y="0"/>
                  </a:moveTo>
                  <a:lnTo>
                    <a:pt x="2590997" y="0"/>
                  </a:lnTo>
                  <a:lnTo>
                    <a:pt x="2590997" y="1378846"/>
                  </a:lnTo>
                  <a:lnTo>
                    <a:pt x="2590996" y="1378847"/>
                  </a:lnTo>
                  <a:lnTo>
                    <a:pt x="1891394" y="2078449"/>
                  </a:lnTo>
                  <a:lnTo>
                    <a:pt x="1727331" y="2078449"/>
                  </a:lnTo>
                  <a:lnTo>
                    <a:pt x="1727331" y="515181"/>
                  </a:lnTo>
                  <a:lnTo>
                    <a:pt x="0" y="515181"/>
                  </a:lnTo>
                  <a:lnTo>
                    <a:pt x="51483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86000">
                  <a:schemeClr val="accent2">
                    <a:lumMod val="75000"/>
                  </a:schemeClr>
                </a:gs>
              </a:gsLst>
              <a:lin ang="8100000" scaled="1"/>
              <a:tileRect/>
            </a:gra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ru-RU"/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xmlns="" id="{F5A63A48-D396-477D-A1A2-FD35BC6E6800}"/>
                </a:ext>
              </a:extLst>
            </p:cNvPr>
            <p:cNvSpPr/>
            <p:nvPr/>
          </p:nvSpPr>
          <p:spPr>
            <a:xfrm>
              <a:off x="5274864" y="5104588"/>
              <a:ext cx="856350" cy="699603"/>
            </a:xfrm>
            <a:custGeom>
              <a:avLst/>
              <a:gdLst>
                <a:gd name="connsiteX0" fmla="*/ 0 w 856350"/>
                <a:gd name="connsiteY0" fmla="*/ 0 h 699603"/>
                <a:gd name="connsiteX1" fmla="*/ 856350 w 856350"/>
                <a:gd name="connsiteY1" fmla="*/ 0 h 699603"/>
                <a:gd name="connsiteX2" fmla="*/ 856350 w 856350"/>
                <a:gd name="connsiteY2" fmla="*/ 699603 h 699603"/>
                <a:gd name="connsiteX3" fmla="*/ 0 w 856350"/>
                <a:gd name="connsiteY3" fmla="*/ 699603 h 699603"/>
                <a:gd name="connsiteX4" fmla="*/ 0 w 856350"/>
                <a:gd name="connsiteY4" fmla="*/ 0 h 69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6350" h="699603">
                  <a:moveTo>
                    <a:pt x="0" y="0"/>
                  </a:moveTo>
                  <a:lnTo>
                    <a:pt x="856350" y="0"/>
                  </a:lnTo>
                  <a:lnTo>
                    <a:pt x="856350" y="699603"/>
                  </a:lnTo>
                  <a:lnTo>
                    <a:pt x="0" y="69960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86000">
                  <a:schemeClr val="accent2">
                    <a:lumMod val="75000"/>
                  </a:schemeClr>
                </a:gs>
              </a:gsLst>
              <a:lin ang="8100000" scaled="1"/>
              <a:tileRect/>
            </a:gra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ru-RU"/>
            </a:p>
          </p:txBody>
        </p:sp>
      </p:grpSp>
      <p:sp>
        <p:nvSpPr>
          <p:cNvPr id="48" name="Рисунок 13">
            <a:extLst>
              <a:ext uri="{FF2B5EF4-FFF2-40B4-BE49-F238E27FC236}">
                <a16:creationId xmlns:a16="http://schemas.microsoft.com/office/drawing/2014/main" xmlns="" id="{6D4E6D65-E1DC-4D39-A22B-4383C1AD796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20336" y="2416325"/>
            <a:ext cx="2592288" cy="117831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9" name="Рисунок 13">
            <a:extLst>
              <a:ext uri="{FF2B5EF4-FFF2-40B4-BE49-F238E27FC236}">
                <a16:creationId xmlns:a16="http://schemas.microsoft.com/office/drawing/2014/main" xmlns="" id="{7566EF06-F4EE-4A93-B797-4D949201E3F2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9120336" y="1088740"/>
            <a:ext cx="2592288" cy="117831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50" name="Рисунок 13">
            <a:extLst>
              <a:ext uri="{FF2B5EF4-FFF2-40B4-BE49-F238E27FC236}">
                <a16:creationId xmlns:a16="http://schemas.microsoft.com/office/drawing/2014/main" xmlns="" id="{7106A8ED-F888-44BE-A61A-EA9C8336F0A8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112324" y="5071496"/>
            <a:ext cx="2592288" cy="117831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51" name="Рисунок 13">
            <a:extLst>
              <a:ext uri="{FF2B5EF4-FFF2-40B4-BE49-F238E27FC236}">
                <a16:creationId xmlns:a16="http://schemas.microsoft.com/office/drawing/2014/main" xmlns="" id="{A0E2E3C1-C927-466D-A514-0CF5BDD71A65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120336" y="3743910"/>
            <a:ext cx="2592288" cy="117831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22" name="Slide Number Placeholder 7">
            <a:extLst>
              <a:ext uri="{FF2B5EF4-FFF2-40B4-BE49-F238E27FC236}">
                <a16:creationId xmlns:a16="http://schemas.microsoft.com/office/drawing/2014/main" xmlns="" id="{D575D0C9-6508-40C1-98BA-4B4ADE37AE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Текст 3">
            <a:extLst>
              <a:ext uri="{FF2B5EF4-FFF2-40B4-BE49-F238E27FC236}">
                <a16:creationId xmlns:a16="http://schemas.microsoft.com/office/drawing/2014/main" xmlns="" id="{B9265922-E1C7-42C4-92A8-A04AF38F4EF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0206088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E4B8A-AB28-4FFE-BAEA-9BD10243ADFD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5E344-2CB7-45F1-9B2D-03B30A4AA7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60495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хем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Рисунок 13">
            <a:extLst>
              <a:ext uri="{FF2B5EF4-FFF2-40B4-BE49-F238E27FC236}">
                <a16:creationId xmlns:a16="http://schemas.microsoft.com/office/drawing/2014/main" xmlns="" id="{B4112C69-B746-4E26-8F8D-69722E384BD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076197" y="1094536"/>
            <a:ext cx="3650976" cy="2118441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898F256F-6194-490C-839E-F1645E028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416465"/>
            <a:ext cx="10080500" cy="2979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xmlns="" id="{5D3D3A01-8AB9-41F1-893E-30590EE88E8E}"/>
              </a:ext>
            </a:extLst>
          </p:cNvPr>
          <p:cNvGrpSpPr/>
          <p:nvPr userDrawn="1"/>
        </p:nvGrpSpPr>
        <p:grpSpPr>
          <a:xfrm>
            <a:off x="407987" y="1094537"/>
            <a:ext cx="2669267" cy="2118442"/>
            <a:chOff x="5274143" y="3725742"/>
            <a:chExt cx="2592022" cy="2078450"/>
          </a:xfrm>
        </p:grpSpPr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xmlns="" id="{898D947E-A2C1-49A9-854C-1C75F146DC0B}"/>
                </a:ext>
              </a:extLst>
            </p:cNvPr>
            <p:cNvSpPr/>
            <p:nvPr/>
          </p:nvSpPr>
          <p:spPr>
            <a:xfrm>
              <a:off x="5274143" y="3725742"/>
              <a:ext cx="2590996" cy="207845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895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DD1E25"/>
                </a:buClr>
                <a:buSzTx/>
                <a:buFont typeface="Wingdings" panose="05000000000000000000" pitchFamily="2" charset="2"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xmlns="" id="{B034E5A1-769F-4F2B-9979-8A9648E1C5A7}"/>
                </a:ext>
              </a:extLst>
            </p:cNvPr>
            <p:cNvSpPr/>
            <p:nvPr/>
          </p:nvSpPr>
          <p:spPr>
            <a:xfrm>
              <a:off x="5275168" y="3725742"/>
              <a:ext cx="2590997" cy="2078449"/>
            </a:xfrm>
            <a:custGeom>
              <a:avLst/>
              <a:gdLst>
                <a:gd name="connsiteX0" fmla="*/ 514838 w 2590997"/>
                <a:gd name="connsiteY0" fmla="*/ 0 h 2078449"/>
                <a:gd name="connsiteX1" fmla="*/ 2590997 w 2590997"/>
                <a:gd name="connsiteY1" fmla="*/ 0 h 2078449"/>
                <a:gd name="connsiteX2" fmla="*/ 2590997 w 2590997"/>
                <a:gd name="connsiteY2" fmla="*/ 1378846 h 2078449"/>
                <a:gd name="connsiteX3" fmla="*/ 2590996 w 2590997"/>
                <a:gd name="connsiteY3" fmla="*/ 1378847 h 2078449"/>
                <a:gd name="connsiteX4" fmla="*/ 1891394 w 2590997"/>
                <a:gd name="connsiteY4" fmla="*/ 2078449 h 2078449"/>
                <a:gd name="connsiteX5" fmla="*/ 1727331 w 2590997"/>
                <a:gd name="connsiteY5" fmla="*/ 2078449 h 2078449"/>
                <a:gd name="connsiteX6" fmla="*/ 1727331 w 2590997"/>
                <a:gd name="connsiteY6" fmla="*/ 515181 h 2078449"/>
                <a:gd name="connsiteX7" fmla="*/ 0 w 2590997"/>
                <a:gd name="connsiteY7" fmla="*/ 515181 h 2078449"/>
                <a:gd name="connsiteX8" fmla="*/ 514838 w 2590997"/>
                <a:gd name="connsiteY8" fmla="*/ 0 h 2078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90997" h="2078449">
                  <a:moveTo>
                    <a:pt x="514838" y="0"/>
                  </a:moveTo>
                  <a:lnTo>
                    <a:pt x="2590997" y="0"/>
                  </a:lnTo>
                  <a:lnTo>
                    <a:pt x="2590997" y="1378846"/>
                  </a:lnTo>
                  <a:lnTo>
                    <a:pt x="2590996" y="1378847"/>
                  </a:lnTo>
                  <a:lnTo>
                    <a:pt x="1891394" y="2078449"/>
                  </a:lnTo>
                  <a:lnTo>
                    <a:pt x="1727331" y="2078449"/>
                  </a:lnTo>
                  <a:lnTo>
                    <a:pt x="1727331" y="515181"/>
                  </a:lnTo>
                  <a:lnTo>
                    <a:pt x="0" y="515181"/>
                  </a:lnTo>
                  <a:lnTo>
                    <a:pt x="51483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86000">
                  <a:schemeClr val="accent2">
                    <a:lumMod val="75000"/>
                  </a:schemeClr>
                </a:gs>
              </a:gsLst>
              <a:lin ang="8100000" scaled="1"/>
              <a:tileRect/>
            </a:gra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ru-RU"/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xmlns="" id="{F5A63A48-D396-477D-A1A2-FD35BC6E6800}"/>
                </a:ext>
              </a:extLst>
            </p:cNvPr>
            <p:cNvSpPr/>
            <p:nvPr/>
          </p:nvSpPr>
          <p:spPr>
            <a:xfrm>
              <a:off x="5274864" y="5104588"/>
              <a:ext cx="856350" cy="699603"/>
            </a:xfrm>
            <a:custGeom>
              <a:avLst/>
              <a:gdLst>
                <a:gd name="connsiteX0" fmla="*/ 0 w 856350"/>
                <a:gd name="connsiteY0" fmla="*/ 0 h 699603"/>
                <a:gd name="connsiteX1" fmla="*/ 856350 w 856350"/>
                <a:gd name="connsiteY1" fmla="*/ 0 h 699603"/>
                <a:gd name="connsiteX2" fmla="*/ 856350 w 856350"/>
                <a:gd name="connsiteY2" fmla="*/ 699603 h 699603"/>
                <a:gd name="connsiteX3" fmla="*/ 0 w 856350"/>
                <a:gd name="connsiteY3" fmla="*/ 699603 h 699603"/>
                <a:gd name="connsiteX4" fmla="*/ 0 w 856350"/>
                <a:gd name="connsiteY4" fmla="*/ 0 h 69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6350" h="699603">
                  <a:moveTo>
                    <a:pt x="0" y="0"/>
                  </a:moveTo>
                  <a:lnTo>
                    <a:pt x="856350" y="0"/>
                  </a:lnTo>
                  <a:lnTo>
                    <a:pt x="856350" y="699603"/>
                  </a:lnTo>
                  <a:lnTo>
                    <a:pt x="0" y="69960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86000">
                  <a:schemeClr val="accent2">
                    <a:lumMod val="75000"/>
                  </a:schemeClr>
                </a:gs>
              </a:gsLst>
              <a:lin ang="8100000" scaled="1"/>
              <a:tileRect/>
            </a:gra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ru-RU"/>
            </a:p>
          </p:txBody>
        </p:sp>
      </p:grp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4663EF5-10C4-49EC-88C8-16AF90F8EC81}"/>
              </a:ext>
            </a:extLst>
          </p:cNvPr>
          <p:cNvSpPr/>
          <p:nvPr userDrawn="1"/>
        </p:nvSpPr>
        <p:spPr>
          <a:xfrm>
            <a:off x="407988" y="3800732"/>
            <a:ext cx="2668210" cy="2408962"/>
          </a:xfrm>
          <a:prstGeom prst="rect">
            <a:avLst/>
          </a:prstGeom>
          <a:solidFill>
            <a:srgbClr val="F5F4F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R="0" lvl="0" indent="0" algn="ctr" defTabSz="89535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D1E25"/>
              </a:buClr>
              <a:buSzTx/>
              <a:buFont typeface="Wingdings" panose="05000000000000000000" pitchFamily="2" charset="2"/>
              <a:buNone/>
              <a:tabLst/>
            </a:pPr>
            <a:endParaRPr kumimoji="0" lang="ru-RU" sz="1200" b="0" i="0" u="none" strike="noStrike" cap="none" spc="0" normalizeH="0" baseline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90AB26E0-BFEB-4CB9-866C-38ED55F1659D}"/>
              </a:ext>
            </a:extLst>
          </p:cNvPr>
          <p:cNvSpPr/>
          <p:nvPr userDrawn="1"/>
        </p:nvSpPr>
        <p:spPr>
          <a:xfrm>
            <a:off x="3309433" y="3800732"/>
            <a:ext cx="2668210" cy="2408962"/>
          </a:xfrm>
          <a:prstGeom prst="rect">
            <a:avLst/>
          </a:prstGeom>
          <a:solidFill>
            <a:srgbClr val="F5F4F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R="0" lvl="0" indent="0" algn="ctr" defTabSz="89535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D1E25"/>
              </a:buClr>
              <a:buSzTx/>
              <a:buFont typeface="Wingdings" panose="05000000000000000000" pitchFamily="2" charset="2"/>
              <a:buNone/>
              <a:tabLst/>
            </a:pPr>
            <a:endParaRPr kumimoji="0" lang="ru-RU" sz="1200" b="0" i="0" u="none" strike="noStrike" cap="none" spc="0" normalizeH="0" baseline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289767F2-69AD-4667-BD01-FD679E69D2E5}"/>
              </a:ext>
            </a:extLst>
          </p:cNvPr>
          <p:cNvSpPr/>
          <p:nvPr userDrawn="1"/>
        </p:nvSpPr>
        <p:spPr>
          <a:xfrm>
            <a:off x="6210878" y="3800732"/>
            <a:ext cx="2668210" cy="2408962"/>
          </a:xfrm>
          <a:prstGeom prst="rect">
            <a:avLst/>
          </a:prstGeom>
          <a:solidFill>
            <a:srgbClr val="F5F4F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R="0" lvl="0" indent="0" algn="ctr" defTabSz="89535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D1E25"/>
              </a:buClr>
              <a:buSzTx/>
              <a:buFont typeface="Wingdings" panose="05000000000000000000" pitchFamily="2" charset="2"/>
              <a:buNone/>
              <a:tabLst/>
            </a:pPr>
            <a:endParaRPr kumimoji="0" lang="ru-RU" sz="1200" b="0" i="0" u="none" strike="noStrike" cap="none" spc="0" normalizeH="0" baseline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3AFB284E-8083-456D-A09D-9AD94EFB6B66}"/>
              </a:ext>
            </a:extLst>
          </p:cNvPr>
          <p:cNvSpPr/>
          <p:nvPr userDrawn="1"/>
        </p:nvSpPr>
        <p:spPr>
          <a:xfrm>
            <a:off x="9112323" y="3800732"/>
            <a:ext cx="2668210" cy="2408962"/>
          </a:xfrm>
          <a:prstGeom prst="rect">
            <a:avLst/>
          </a:prstGeom>
          <a:solidFill>
            <a:srgbClr val="F5F4F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R="0" lvl="0" indent="0" algn="ctr" defTabSz="89535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D1E25"/>
              </a:buClr>
              <a:buSzTx/>
              <a:buFont typeface="Wingdings" panose="05000000000000000000" pitchFamily="2" charset="2"/>
              <a:buNone/>
              <a:tabLst/>
            </a:pPr>
            <a:endParaRPr kumimoji="0" lang="ru-RU" sz="1200" b="0" i="0" u="none" strike="noStrike" cap="none" spc="0" normalizeH="0" baseline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9" name="Рисунок 13">
            <a:extLst>
              <a:ext uri="{FF2B5EF4-FFF2-40B4-BE49-F238E27FC236}">
                <a16:creationId xmlns:a16="http://schemas.microsoft.com/office/drawing/2014/main" xmlns="" id="{7566EF06-F4EE-4A93-B797-4D949201E3F2}"/>
              </a:ext>
            </a:extLst>
          </p:cNvPr>
          <p:cNvSpPr>
            <a:spLocks noGrp="1"/>
          </p:cNvSpPr>
          <p:nvPr userDrawn="1">
            <p:ph type="pic" sz="quarter" idx="28"/>
          </p:nvPr>
        </p:nvSpPr>
        <p:spPr>
          <a:xfrm>
            <a:off x="407989" y="3645023"/>
            <a:ext cx="2668209" cy="117831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22" name="Рисунок 13">
            <a:extLst>
              <a:ext uri="{FF2B5EF4-FFF2-40B4-BE49-F238E27FC236}">
                <a16:creationId xmlns:a16="http://schemas.microsoft.com/office/drawing/2014/main" xmlns="" id="{089C0836-FFC4-4181-9B0B-4CBF759FA12B}"/>
              </a:ext>
            </a:extLst>
          </p:cNvPr>
          <p:cNvSpPr>
            <a:spLocks noGrp="1"/>
          </p:cNvSpPr>
          <p:nvPr userDrawn="1">
            <p:ph type="pic" sz="quarter" idx="31"/>
          </p:nvPr>
        </p:nvSpPr>
        <p:spPr>
          <a:xfrm>
            <a:off x="3309434" y="3645023"/>
            <a:ext cx="2668209" cy="117831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23" name="Рисунок 13">
            <a:extLst>
              <a:ext uri="{FF2B5EF4-FFF2-40B4-BE49-F238E27FC236}">
                <a16:creationId xmlns:a16="http://schemas.microsoft.com/office/drawing/2014/main" xmlns="" id="{7C34B081-7BFA-4FAA-A1B8-26D73B20EB27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210879" y="3645023"/>
            <a:ext cx="2668209" cy="117831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24" name="Рисунок 13">
            <a:extLst>
              <a:ext uri="{FF2B5EF4-FFF2-40B4-BE49-F238E27FC236}">
                <a16:creationId xmlns:a16="http://schemas.microsoft.com/office/drawing/2014/main" xmlns="" id="{EABCF6EC-FCA7-4E6F-88B2-8F2EA1E97368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9112323" y="3645023"/>
            <a:ext cx="2668209" cy="117831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  <a:alpha val="0"/>
                  </a:schemeClr>
                </a:solidFill>
              </a:defRPr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26" name="Slide Number Placeholder 7">
            <a:extLst>
              <a:ext uri="{FF2B5EF4-FFF2-40B4-BE49-F238E27FC236}">
                <a16:creationId xmlns:a16="http://schemas.microsoft.com/office/drawing/2014/main" xmlns="" id="{13057BA5-882A-4E38-BD39-E7A78D295C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5771964" y="6561348"/>
            <a:ext cx="648072" cy="230864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7" name="Текст 3">
            <a:extLst>
              <a:ext uri="{FF2B5EF4-FFF2-40B4-BE49-F238E27FC236}">
                <a16:creationId xmlns:a16="http://schemas.microsoft.com/office/drawing/2014/main" xmlns="" id="{74A28709-B960-483D-A48B-A5375DE004B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20536" y="6595989"/>
            <a:ext cx="863476" cy="161583"/>
          </a:xfrm>
        </p:spPr>
        <p:txBody>
          <a:bodyPr wrap="square">
            <a:spAutoFit/>
          </a:bodyPr>
          <a:lstStyle>
            <a:lvl1pPr algn="r">
              <a:buNone/>
              <a:defRPr lang="ru-RU" sz="105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</a:t>
            </a:r>
            <a:r>
              <a:rPr lang="ru-RU" dirty="0"/>
              <a:t>.</a:t>
            </a:r>
            <a:r>
              <a:rPr lang="en-US" dirty="0"/>
              <a:t>####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9230840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3FF7A91D-08D0-BB49-9607-66117B18CB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3B9CAC58-44C9-4DC0-A6AF-0B4057C342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99F210-14B8-724B-B35C-3AF62E099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399124"/>
            <a:ext cx="10379284" cy="297962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194321178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E4B8A-AB28-4FFE-BAEA-9BD10243ADFD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5E344-2CB7-45F1-9B2D-03B30A4AA7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449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E4B8A-AB28-4FFE-BAEA-9BD10243ADFD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5E344-2CB7-45F1-9B2D-03B30A4AA7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903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E4B8A-AB28-4FFE-BAEA-9BD10243ADFD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5E344-2CB7-45F1-9B2D-03B30A4AA7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595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E4B8A-AB28-4FFE-BAEA-9BD10243ADFD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5E344-2CB7-45F1-9B2D-03B30A4AA7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682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4E4B8A-AB28-4FFE-BAEA-9BD10243ADFD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A5E344-2CB7-45F1-9B2D-03B30A4AA7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059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3">
            <a:extLst>
              <a:ext uri="{FF2B5EF4-FFF2-40B4-BE49-F238E27FC236}">
                <a16:creationId xmlns:a16="http://schemas.microsoft.com/office/drawing/2014/main" xmlns="" id="{B01F387C-39A2-4383-9067-930B5BAB91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71964" y="6561348"/>
            <a:ext cx="648072" cy="23086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fld id="{3B9CAC58-44C9-4DC0-A6AF-0B4057C3422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Placeholder 7">
            <a:extLst>
              <a:ext uri="{FF2B5EF4-FFF2-40B4-BE49-F238E27FC236}">
                <a16:creationId xmlns:a16="http://schemas.microsoft.com/office/drawing/2014/main" xmlns="" id="{2E633E08-A2F7-2240-B1AF-8CE9750E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268319"/>
            <a:ext cx="10379284" cy="559572"/>
          </a:xfrm>
          <a:prstGeom prst="rect">
            <a:avLst/>
          </a:prstGeom>
        </p:spPr>
        <p:txBody>
          <a:bodyPr vert="horz" wrap="square" lIns="0" tIns="36000" rIns="0" bIns="0" rtlCol="0" anchor="ctr">
            <a:spAutoFit/>
          </a:bodyPr>
          <a:lstStyle/>
          <a:p>
            <a:r>
              <a:rPr lang="ru-RU" dirty="0"/>
              <a:t>Заголовок слайда</a:t>
            </a:r>
            <a:br>
              <a:rPr lang="ru-RU" dirty="0"/>
            </a:br>
            <a:r>
              <a:rPr lang="ru-RU" dirty="0"/>
              <a:t>в две строки</a:t>
            </a:r>
          </a:p>
        </p:txBody>
      </p:sp>
      <p:sp>
        <p:nvSpPr>
          <p:cNvPr id="2" name="Текст 1">
            <a:extLst>
              <a:ext uri="{FF2B5EF4-FFF2-40B4-BE49-F238E27FC236}">
                <a16:creationId xmlns:a16="http://schemas.microsoft.com/office/drawing/2014/main" xmlns="" id="{4467EA0F-216A-4484-99FF-CCA159F142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7994" y="1089028"/>
            <a:ext cx="11376012" cy="521969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C70892B7-CD7A-4D50-A1E9-C654EDDD4643}"/>
              </a:ext>
            </a:extLst>
          </p:cNvPr>
          <p:cNvSpPr txBox="1"/>
          <p:nvPr userDrawn="1"/>
        </p:nvSpPr>
        <p:spPr>
          <a:xfrm>
            <a:off x="407989" y="6599836"/>
            <a:ext cx="4679899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indent="0" defTabSz="883649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18056" indent="-275499" defTabSz="883649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04928" indent="-221279" defTabSz="883649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&gt;"/>
              <a:defRPr sz="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47485" indent="-221279" defTabSz="883649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990042" indent="-221279" defTabSz="883649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6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12083" indent="-221279" defTabSz="883649" fontAlgn="base">
              <a:spcBef>
                <a:spcPct val="20000"/>
              </a:spcBef>
              <a:spcAft>
                <a:spcPct val="0"/>
              </a:spcAft>
              <a:buChar char="•"/>
              <a:defRPr sz="1108">
                <a:solidFill>
                  <a:schemeClr val="bg2"/>
                </a:solidFill>
                <a:latin typeface="FS Severstal" pitchFamily="2" charset="0"/>
              </a:defRPr>
            </a:lvl6pPr>
            <a:lvl7pPr marL="2834125" indent="-221279" defTabSz="883649" fontAlgn="base">
              <a:spcBef>
                <a:spcPct val="20000"/>
              </a:spcBef>
              <a:spcAft>
                <a:spcPct val="0"/>
              </a:spcAft>
              <a:buChar char="•"/>
              <a:defRPr sz="1108">
                <a:solidFill>
                  <a:schemeClr val="bg2"/>
                </a:solidFill>
                <a:latin typeface="FS Severstal" pitchFamily="2" charset="0"/>
              </a:defRPr>
            </a:lvl7pPr>
            <a:lvl8pPr marL="3256166" indent="-221279" defTabSz="883649" fontAlgn="base">
              <a:spcBef>
                <a:spcPct val="20000"/>
              </a:spcBef>
              <a:spcAft>
                <a:spcPct val="0"/>
              </a:spcAft>
              <a:buChar char="•"/>
              <a:defRPr sz="1108">
                <a:solidFill>
                  <a:schemeClr val="bg2"/>
                </a:solidFill>
                <a:latin typeface="FS Severstal" pitchFamily="2" charset="0"/>
              </a:defRPr>
            </a:lvl8pPr>
            <a:lvl9pPr marL="3678207" indent="-221279" defTabSz="883649" fontAlgn="base">
              <a:spcBef>
                <a:spcPct val="20000"/>
              </a:spcBef>
              <a:spcAft>
                <a:spcPct val="0"/>
              </a:spcAft>
              <a:buChar char="•"/>
              <a:defRPr sz="1108">
                <a:solidFill>
                  <a:schemeClr val="bg2"/>
                </a:solidFill>
                <a:latin typeface="FS Severstal" pitchFamily="2" charset="0"/>
              </a:defRPr>
            </a:lvl9pPr>
          </a:lstStyle>
          <a:p>
            <a:pPr lvl="0"/>
            <a:r>
              <a:rPr lang="ru-RU" sz="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Любое несанкционированное копирование, раскрытие или распространение материалов, </a:t>
            </a:r>
            <a:br>
              <a:rPr lang="ru-RU" sz="5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содержащихся в данном документе (или приложениях к нему), строго запрещено.</a:t>
            </a:r>
          </a:p>
        </p:txBody>
      </p:sp>
      <p:cxnSp>
        <p:nvCxnSpPr>
          <p:cNvPr id="13" name="Прямая соединительная линия 9">
            <a:extLst>
              <a:ext uri="{FF2B5EF4-FFF2-40B4-BE49-F238E27FC236}">
                <a16:creationId xmlns:a16="http://schemas.microsoft.com/office/drawing/2014/main" xmlns="" id="{5156B17C-4D58-49ED-8A2C-77C6C12C0EC1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408000" y="6489340"/>
            <a:ext cx="11376000" cy="0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025F859-AA26-4814-AC0C-F08BE6660D02}"/>
              </a:ext>
            </a:extLst>
          </p:cNvPr>
          <p:cNvPicPr>
            <a:picLocks noChangeAspect="1"/>
          </p:cNvPicPr>
          <p:nvPr userDrawn="1"/>
        </p:nvPicPr>
        <p:blipFill>
          <a:blip r:embed="rId42">
            <a:extLst>
              <a:ext uri="{96DAC541-7B7A-43D3-8B79-37D633B846F1}">
                <asvg:svgBlip xmlns:asvg="http://schemas.microsoft.com/office/drawing/2016/SVG/main" xmlns="" r:embed="rId43"/>
              </a:ext>
            </a:extLst>
          </a:blip>
          <a:stretch>
            <a:fillRect/>
          </a:stretch>
        </p:blipFill>
        <p:spPr>
          <a:xfrm>
            <a:off x="11299592" y="302719"/>
            <a:ext cx="490772" cy="49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731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</p:sldLayoutIdLst>
  <p:hf hdr="0" ftr="0"/>
  <p:txStyles>
    <p:titleStyle>
      <a:lvl1pPr algn="l" defTabSz="883649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000" b="1" i="0" spc="0" baseline="0">
          <a:solidFill>
            <a:schemeClr val="accent2"/>
          </a:solidFill>
          <a:latin typeface="+mj-lt"/>
          <a:ea typeface="+mj-ea"/>
          <a:cs typeface="+mj-cs"/>
        </a:defRPr>
      </a:lvl1pPr>
      <a:lvl2pPr algn="l" defTabSz="883649" rtl="0" eaLnBrk="1" fontAlgn="base" hangingPunct="1">
        <a:spcBef>
          <a:spcPct val="0"/>
        </a:spcBef>
        <a:spcAft>
          <a:spcPct val="0"/>
        </a:spcAft>
        <a:defRPr sz="1846" i="1">
          <a:solidFill>
            <a:srgbClr val="00579C"/>
          </a:solidFill>
          <a:latin typeface="Arial" charset="0"/>
        </a:defRPr>
      </a:lvl2pPr>
      <a:lvl3pPr algn="l" defTabSz="883649" rtl="0" eaLnBrk="1" fontAlgn="base" hangingPunct="1">
        <a:spcBef>
          <a:spcPct val="0"/>
        </a:spcBef>
        <a:spcAft>
          <a:spcPct val="0"/>
        </a:spcAft>
        <a:defRPr sz="1846" i="1">
          <a:solidFill>
            <a:srgbClr val="00579C"/>
          </a:solidFill>
          <a:latin typeface="Arial" charset="0"/>
        </a:defRPr>
      </a:lvl3pPr>
      <a:lvl4pPr algn="l" defTabSz="883649" rtl="0" eaLnBrk="1" fontAlgn="base" hangingPunct="1">
        <a:spcBef>
          <a:spcPct val="0"/>
        </a:spcBef>
        <a:spcAft>
          <a:spcPct val="0"/>
        </a:spcAft>
        <a:defRPr sz="1846" i="1">
          <a:solidFill>
            <a:srgbClr val="00579C"/>
          </a:solidFill>
          <a:latin typeface="Arial" charset="0"/>
        </a:defRPr>
      </a:lvl4pPr>
      <a:lvl5pPr algn="l" defTabSz="883649" rtl="0" eaLnBrk="1" fontAlgn="base" hangingPunct="1">
        <a:spcBef>
          <a:spcPct val="0"/>
        </a:spcBef>
        <a:spcAft>
          <a:spcPct val="0"/>
        </a:spcAft>
        <a:defRPr sz="1846" i="1">
          <a:solidFill>
            <a:srgbClr val="00579C"/>
          </a:solidFill>
          <a:latin typeface="Arial" charset="0"/>
        </a:defRPr>
      </a:lvl5pPr>
      <a:lvl6pPr marL="422041" algn="l" defTabSz="883649" rtl="0" eaLnBrk="1" fontAlgn="base" hangingPunct="1">
        <a:spcBef>
          <a:spcPct val="0"/>
        </a:spcBef>
        <a:spcAft>
          <a:spcPct val="0"/>
        </a:spcAft>
        <a:defRPr sz="2585" i="1">
          <a:solidFill>
            <a:srgbClr val="00579C"/>
          </a:solidFill>
          <a:latin typeface="Arial" charset="0"/>
        </a:defRPr>
      </a:lvl6pPr>
      <a:lvl7pPr marL="844083" algn="l" defTabSz="883649" rtl="0" eaLnBrk="1" fontAlgn="base" hangingPunct="1">
        <a:spcBef>
          <a:spcPct val="0"/>
        </a:spcBef>
        <a:spcAft>
          <a:spcPct val="0"/>
        </a:spcAft>
        <a:defRPr sz="2585" i="1">
          <a:solidFill>
            <a:srgbClr val="00579C"/>
          </a:solidFill>
          <a:latin typeface="Arial" charset="0"/>
        </a:defRPr>
      </a:lvl7pPr>
      <a:lvl8pPr marL="1266124" algn="l" defTabSz="883649" rtl="0" eaLnBrk="1" fontAlgn="base" hangingPunct="1">
        <a:spcBef>
          <a:spcPct val="0"/>
        </a:spcBef>
        <a:spcAft>
          <a:spcPct val="0"/>
        </a:spcAft>
        <a:defRPr sz="2585" i="1">
          <a:solidFill>
            <a:srgbClr val="00579C"/>
          </a:solidFill>
          <a:latin typeface="Arial" charset="0"/>
        </a:defRPr>
      </a:lvl8pPr>
      <a:lvl9pPr marL="1688165" algn="l" defTabSz="883649" rtl="0" eaLnBrk="1" fontAlgn="base" hangingPunct="1">
        <a:spcBef>
          <a:spcPct val="0"/>
        </a:spcBef>
        <a:spcAft>
          <a:spcPct val="0"/>
        </a:spcAft>
        <a:defRPr sz="2585" i="1">
          <a:solidFill>
            <a:srgbClr val="00579C"/>
          </a:solidFill>
          <a:latin typeface="Arial" charset="0"/>
        </a:defRPr>
      </a:lvl9pPr>
    </p:titleStyle>
    <p:bodyStyle>
      <a:lvl1pPr marL="331185" indent="-331185" algn="l" defTabSz="883649" rtl="0" eaLnBrk="1" fontAlgn="base" hangingPunct="1">
        <a:spcBef>
          <a:spcPct val="20000"/>
        </a:spcBef>
        <a:spcAft>
          <a:spcPct val="0"/>
        </a:spcAft>
        <a:buChar char="•"/>
        <a:defRPr sz="1292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18056" indent="-275499" algn="l" defTabSz="883649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292">
          <a:solidFill>
            <a:schemeClr val="tx1">
              <a:lumMod val="75000"/>
              <a:lumOff val="25000"/>
            </a:schemeClr>
          </a:solidFill>
          <a:latin typeface="+mn-lt"/>
        </a:defRPr>
      </a:lvl2pPr>
      <a:lvl3pPr marL="1104928" indent="-221279" algn="l" defTabSz="883649" rtl="0" eaLnBrk="1" fontAlgn="base" hangingPunct="1">
        <a:spcBef>
          <a:spcPct val="20000"/>
        </a:spcBef>
        <a:spcAft>
          <a:spcPct val="0"/>
        </a:spcAft>
        <a:buFont typeface="Arial" charset="0"/>
        <a:buChar char="&gt;"/>
        <a:defRPr sz="1292">
          <a:solidFill>
            <a:schemeClr val="tx1">
              <a:lumMod val="75000"/>
              <a:lumOff val="25000"/>
            </a:schemeClr>
          </a:solidFill>
          <a:latin typeface="+mn-lt"/>
        </a:defRPr>
      </a:lvl3pPr>
      <a:lvl4pPr marL="1547485" indent="-221279" algn="l" defTabSz="883649" rtl="0" eaLnBrk="1" fontAlgn="base" hangingPunct="1">
        <a:spcBef>
          <a:spcPct val="20000"/>
        </a:spcBef>
        <a:spcAft>
          <a:spcPct val="0"/>
        </a:spcAft>
        <a:buChar char="–"/>
        <a:defRPr sz="1108">
          <a:solidFill>
            <a:schemeClr val="tx1">
              <a:lumMod val="75000"/>
              <a:lumOff val="25000"/>
            </a:schemeClr>
          </a:solidFill>
          <a:latin typeface="FS Severstal" pitchFamily="2" charset="0"/>
        </a:defRPr>
      </a:lvl4pPr>
      <a:lvl5pPr marL="1990042" indent="-221279" algn="l" defTabSz="883649" rtl="0" eaLnBrk="1" fontAlgn="base" hangingPunct="1">
        <a:spcBef>
          <a:spcPct val="20000"/>
        </a:spcBef>
        <a:spcAft>
          <a:spcPct val="0"/>
        </a:spcAft>
        <a:buChar char="•"/>
        <a:defRPr sz="1108">
          <a:solidFill>
            <a:schemeClr val="tx1">
              <a:lumMod val="75000"/>
              <a:lumOff val="25000"/>
            </a:schemeClr>
          </a:solidFill>
          <a:latin typeface="FS Severstal" pitchFamily="2" charset="0"/>
        </a:defRPr>
      </a:lvl5pPr>
      <a:lvl6pPr marL="2412083" indent="-221279" algn="l" defTabSz="883649" rtl="0" eaLnBrk="1" fontAlgn="base" hangingPunct="1">
        <a:spcBef>
          <a:spcPct val="20000"/>
        </a:spcBef>
        <a:spcAft>
          <a:spcPct val="0"/>
        </a:spcAft>
        <a:buChar char="•"/>
        <a:defRPr sz="1108">
          <a:solidFill>
            <a:schemeClr val="bg2"/>
          </a:solidFill>
          <a:latin typeface="FS Severstal" pitchFamily="2" charset="0"/>
        </a:defRPr>
      </a:lvl6pPr>
      <a:lvl7pPr marL="2834125" indent="-221279" algn="l" defTabSz="883649" rtl="0" eaLnBrk="1" fontAlgn="base" hangingPunct="1">
        <a:spcBef>
          <a:spcPct val="20000"/>
        </a:spcBef>
        <a:spcAft>
          <a:spcPct val="0"/>
        </a:spcAft>
        <a:buChar char="•"/>
        <a:defRPr sz="1108">
          <a:solidFill>
            <a:schemeClr val="bg2"/>
          </a:solidFill>
          <a:latin typeface="FS Severstal" pitchFamily="2" charset="0"/>
        </a:defRPr>
      </a:lvl7pPr>
      <a:lvl8pPr marL="3256166" indent="-221279" algn="l" defTabSz="883649" rtl="0" eaLnBrk="1" fontAlgn="base" hangingPunct="1">
        <a:spcBef>
          <a:spcPct val="20000"/>
        </a:spcBef>
        <a:spcAft>
          <a:spcPct val="0"/>
        </a:spcAft>
        <a:buChar char="•"/>
        <a:defRPr sz="1108">
          <a:solidFill>
            <a:schemeClr val="bg2"/>
          </a:solidFill>
          <a:latin typeface="FS Severstal" pitchFamily="2" charset="0"/>
        </a:defRPr>
      </a:lvl8pPr>
      <a:lvl9pPr marL="3678207" indent="-221279" algn="l" defTabSz="883649" rtl="0" eaLnBrk="1" fontAlgn="base" hangingPunct="1">
        <a:spcBef>
          <a:spcPct val="20000"/>
        </a:spcBef>
        <a:spcAft>
          <a:spcPct val="0"/>
        </a:spcAft>
        <a:buChar char="•"/>
        <a:defRPr sz="1108">
          <a:solidFill>
            <a:schemeClr val="bg2"/>
          </a:solidFill>
          <a:latin typeface="FS Severstal" pitchFamily="2" charset="0"/>
        </a:defRPr>
      </a:lvl9pPr>
    </p:bodyStyle>
    <p:otherStyle>
      <a:defPPr>
        <a:defRPr lang="ru-RU"/>
      </a:defPPr>
      <a:lvl1pPr marL="0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257">
          <p15:clr>
            <a:srgbClr val="A4A3A4"/>
          </p15:clr>
        </p15:guide>
        <p15:guide id="2" pos="7423">
          <p15:clr>
            <a:srgbClr val="A4A3A4"/>
          </p15:clr>
        </p15:guide>
        <p15:guide id="3" orient="horz" pos="3974">
          <p15:clr>
            <a:srgbClr val="A4A3A4"/>
          </p15:clr>
        </p15:guide>
        <p15:guide id="4" orient="horz" pos="686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3.png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6.xml"/><Relationship Id="rId7" Type="http://schemas.openxmlformats.org/officeDocument/2006/relationships/image" Target="../media/image4.emf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tags" Target="../tags/tag8.xml"/><Relationship Id="rId7" Type="http://schemas.openxmlformats.org/officeDocument/2006/relationships/image" Target="../media/image4.emf"/><Relationship Id="rId2" Type="http://schemas.openxmlformats.org/officeDocument/2006/relationships/tags" Target="../tags/tag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8.xml"/><Relationship Id="rId10" Type="http://schemas.openxmlformats.org/officeDocument/2006/relationships/image" Target="../media/image26.jpeg"/><Relationship Id="rId4" Type="http://schemas.openxmlformats.org/officeDocument/2006/relationships/slideLayout" Target="../slideLayouts/slideLayout48.xml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chart" Target="../charts/chart8.xml"/><Relationship Id="rId7" Type="http://schemas.openxmlformats.org/officeDocument/2006/relationships/chart" Target="../charts/chart1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5" Type="http://schemas.openxmlformats.org/officeDocument/2006/relationships/chart" Target="../charts/chart16.xml"/><Relationship Id="rId4" Type="http://schemas.openxmlformats.org/officeDocument/2006/relationships/chart" Target="../charts/char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40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2.xml"/><Relationship Id="rId7" Type="http://schemas.openxmlformats.org/officeDocument/2006/relationships/image" Target="../media/image4.emf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48.xml"/><Relationship Id="rId9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4.xml"/><Relationship Id="rId7" Type="http://schemas.openxmlformats.org/officeDocument/2006/relationships/image" Target="../media/image4.emf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8.xml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23B332E4-8019-439C-93C9-70B8E0FA47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9877" y="2305955"/>
            <a:ext cx="8829823" cy="2573012"/>
          </a:xfrm>
        </p:spPr>
        <p:txBody>
          <a:bodyPr/>
          <a:lstStyle/>
          <a:p>
            <a:r>
              <a:rPr lang="ru-RU" dirty="0" smtClean="0"/>
              <a:t>Формирование культуры охраны труда у работников организации «Печорская ЦОФ»</a:t>
            </a:r>
            <a:endParaRPr lang="ru-RU" dirty="0"/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xmlns="" id="{7412C1B8-F07E-4E42-8EF4-07A2BA7944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05425" y="4539259"/>
            <a:ext cx="2574925" cy="215444"/>
          </a:xfrm>
        </p:spPr>
        <p:txBody>
          <a:bodyPr/>
          <a:lstStyle/>
          <a:p>
            <a:r>
              <a:rPr lang="ru-RU" dirty="0" smtClean="0"/>
              <a:t>Конорев Дмитрий Валерьевич</a:t>
            </a:r>
            <a:endParaRPr lang="ru-RU" dirty="0"/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xmlns="" id="{8611039E-DC19-4F08-B3BE-0094EF331A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5425" y="4878967"/>
            <a:ext cx="2574925" cy="215444"/>
          </a:xfrm>
        </p:spPr>
        <p:txBody>
          <a:bodyPr/>
          <a:lstStyle/>
          <a:p>
            <a:r>
              <a:rPr lang="ru-RU" dirty="0" smtClean="0"/>
              <a:t>21.12.2020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491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C59193D-387D-4248-BBC1-3C5504D7DC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9CAC58-44C9-4DC0-A6AF-0B4057C34224}" type="slidenum">
              <a:rPr kumimoji="0" lang="ru-RU" sz="105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05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38A8EB96-0682-487E-9A0B-EB24751CD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268319"/>
            <a:ext cx="10379284" cy="559572"/>
          </a:xfrm>
        </p:spPr>
        <p:txBody>
          <a:bodyPr/>
          <a:lstStyle/>
          <a:p>
            <a:r>
              <a:rPr lang="ru-RU" dirty="0" smtClean="0"/>
              <a:t>Показатель выявленных нарушений / несоответствий</a:t>
            </a:r>
            <a:br>
              <a:rPr lang="ru-RU" dirty="0" smtClean="0"/>
            </a:br>
            <a:r>
              <a:rPr lang="ru-RU" dirty="0" smtClean="0"/>
              <a:t>Показатель аудитов безопасности</a:t>
            </a:r>
            <a:endParaRPr lang="ru-RU" dirty="0"/>
          </a:p>
        </p:txBody>
      </p:sp>
      <p:sp>
        <p:nvSpPr>
          <p:cNvPr id="2" name="Текст 1">
            <a:extLst>
              <a:ext uri="{FF2B5EF4-FFF2-40B4-BE49-F238E27FC236}">
                <a16:creationId xmlns:a16="http://schemas.microsoft.com/office/drawing/2014/main" xmlns="" id="{F5F1B9D3-19C9-43C7-8107-ECAE59428DB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920536" y="6595989"/>
            <a:ext cx="863476" cy="355482"/>
          </a:xfrm>
        </p:spPr>
        <p:txBody>
          <a:bodyPr/>
          <a:lstStyle/>
          <a:p>
            <a:r>
              <a:rPr lang="ru-RU" dirty="0"/>
              <a:t>21.12.2020</a:t>
            </a:r>
          </a:p>
          <a:p>
            <a:endParaRPr lang="ru-RU" dirty="0"/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xmlns="" id="{7B6FB930-D10C-4BBF-B90A-C9D0A17835B8}"/>
              </a:ext>
            </a:extLst>
          </p:cNvPr>
          <p:cNvSpPr/>
          <p:nvPr/>
        </p:nvSpPr>
        <p:spPr>
          <a:xfrm>
            <a:off x="410886" y="1080514"/>
            <a:ext cx="11277906" cy="5228510"/>
          </a:xfrm>
          <a:prstGeom prst="rect">
            <a:avLst/>
          </a:prstGeom>
          <a:solidFill>
            <a:srgbClr val="F5F4F6"/>
          </a:solidFill>
          <a:ln w="9525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95350">
              <a:spcAft>
                <a:spcPts val="600"/>
              </a:spcAft>
              <a:buClr>
                <a:srgbClr val="FF0000"/>
              </a:buClr>
            </a:pPr>
            <a:endParaRPr lang="ru-RU" sz="1200" dirty="0">
              <a:solidFill>
                <a:srgbClr val="FFFFFF"/>
              </a:solidFill>
              <a:latin typeface="Arial"/>
            </a:endParaRPr>
          </a:p>
        </p:txBody>
      </p:sp>
      <p:graphicFrame>
        <p:nvGraphicFramePr>
          <p:cNvPr id="24" name="Диаграмма 23">
            <a:extLst>
              <a:ext uri="{FF2B5EF4-FFF2-40B4-BE49-F238E27FC236}">
                <a16:creationId xmlns:a16="http://schemas.microsoft.com/office/drawing/2014/main" xmlns="" id="{19DA0A88-FAF0-4D81-A735-893530054C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4617052"/>
              </p:ext>
            </p:extLst>
          </p:nvPr>
        </p:nvGraphicFramePr>
        <p:xfrm>
          <a:off x="410886" y="1371443"/>
          <a:ext cx="11277906" cy="4937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E0956AAA-1C91-4F38-9A2D-31878379B513}"/>
              </a:ext>
            </a:extLst>
          </p:cNvPr>
          <p:cNvSpPr txBox="1">
            <a:spLocks/>
          </p:cNvSpPr>
          <p:nvPr/>
        </p:nvSpPr>
        <p:spPr bwMode="auto">
          <a:xfrm>
            <a:off x="407988" y="1080514"/>
            <a:ext cx="3707024" cy="2154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5pPr>
            <a:lvl6pPr marL="454682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6pPr>
            <a:lvl7pPr marL="909374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7pPr>
            <a:lvl8pPr marL="136406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8pPr>
            <a:lvl9pPr marL="1818747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9pPr>
          </a:lstStyle>
          <a:p>
            <a:pPr algn="just"/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Скользящий показатель по годам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30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C59193D-387D-4248-BBC1-3C5504D7DC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9CAC58-44C9-4DC0-A6AF-0B4057C34224}" type="slidenum">
              <a:rPr kumimoji="0" lang="ru-RU" sz="105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05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38A8EB96-0682-487E-9A0B-EB24751CD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33" y="269668"/>
            <a:ext cx="10379284" cy="559572"/>
          </a:xfrm>
        </p:spPr>
        <p:txBody>
          <a:bodyPr/>
          <a:lstStyle/>
          <a:p>
            <a:r>
              <a:rPr lang="ru-RU" dirty="0" smtClean="0"/>
              <a:t>Показатель выявленных нарушений / несоответствий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Текст 1">
            <a:extLst>
              <a:ext uri="{FF2B5EF4-FFF2-40B4-BE49-F238E27FC236}">
                <a16:creationId xmlns:a16="http://schemas.microsoft.com/office/drawing/2014/main" xmlns="" id="{F5F1B9D3-19C9-43C7-8107-ECAE59428DB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920536" y="6595989"/>
            <a:ext cx="863476" cy="355482"/>
          </a:xfrm>
        </p:spPr>
        <p:txBody>
          <a:bodyPr/>
          <a:lstStyle/>
          <a:p>
            <a:r>
              <a:rPr lang="ru-RU" dirty="0"/>
              <a:t>21.12.2020</a:t>
            </a:r>
          </a:p>
          <a:p>
            <a:endParaRPr lang="ru-RU" dirty="0"/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xmlns="" id="{7B6FB930-D10C-4BBF-B90A-C9D0A17835B8}"/>
              </a:ext>
            </a:extLst>
          </p:cNvPr>
          <p:cNvSpPr/>
          <p:nvPr/>
        </p:nvSpPr>
        <p:spPr>
          <a:xfrm>
            <a:off x="289533" y="843311"/>
            <a:ext cx="11745628" cy="5495948"/>
          </a:xfrm>
          <a:prstGeom prst="rect">
            <a:avLst/>
          </a:prstGeom>
          <a:solidFill>
            <a:srgbClr val="F5F4F6"/>
          </a:solidFill>
          <a:ln w="9525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95350">
              <a:spcAft>
                <a:spcPts val="600"/>
              </a:spcAft>
              <a:buClr>
                <a:srgbClr val="FF0000"/>
              </a:buClr>
            </a:pPr>
            <a:endParaRPr lang="ru-RU" sz="120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57" name="Заголовок 1">
            <a:extLst>
              <a:ext uri="{FF2B5EF4-FFF2-40B4-BE49-F238E27FC236}">
                <a16:creationId xmlns:a16="http://schemas.microsoft.com/office/drawing/2014/main" xmlns="" id="{E0956AAA-1C91-4F38-9A2D-31878379B513}"/>
              </a:ext>
            </a:extLst>
          </p:cNvPr>
          <p:cNvSpPr txBox="1">
            <a:spLocks/>
          </p:cNvSpPr>
          <p:nvPr/>
        </p:nvSpPr>
        <p:spPr bwMode="auto">
          <a:xfrm>
            <a:off x="289533" y="832376"/>
            <a:ext cx="3707024" cy="2154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5pPr>
            <a:lvl6pPr marL="454682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6pPr>
            <a:lvl7pPr marL="909374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7pPr>
            <a:lvl8pPr marL="136406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8pPr>
            <a:lvl9pPr marL="1818747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9pPr>
          </a:lstStyle>
          <a:p>
            <a:pPr algn="just"/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Пирамида 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травматизма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7056134"/>
              </p:ext>
            </p:extLst>
          </p:nvPr>
        </p:nvGraphicFramePr>
        <p:xfrm>
          <a:off x="150920" y="1181476"/>
          <a:ext cx="3293616" cy="5487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6385904"/>
              </p:ext>
            </p:extLst>
          </p:nvPr>
        </p:nvGraphicFramePr>
        <p:xfrm>
          <a:off x="3137076" y="1198126"/>
          <a:ext cx="3357220" cy="5335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6071128"/>
              </p:ext>
            </p:extLst>
          </p:nvPr>
        </p:nvGraphicFramePr>
        <p:xfrm>
          <a:off x="5948038" y="1197722"/>
          <a:ext cx="3195962" cy="5345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8309134"/>
              </p:ext>
            </p:extLst>
          </p:nvPr>
        </p:nvGraphicFramePr>
        <p:xfrm>
          <a:off x="8917817" y="1199072"/>
          <a:ext cx="3117343" cy="5311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9" name="chart"/>
          <p:cNvPicPr>
            <a:picLocks noChangeAspect="1"/>
          </p:cNvPicPr>
          <p:nvPr/>
        </p:nvPicPr>
        <p:blipFill rotWithShape="1">
          <a:blip r:embed="rId6"/>
          <a:srcRect l="59930" t="33105" r="32401" b="63640"/>
          <a:stretch/>
        </p:blipFill>
        <p:spPr>
          <a:xfrm>
            <a:off x="10408375" y="5420582"/>
            <a:ext cx="257453" cy="103296"/>
          </a:xfrm>
          <a:prstGeom prst="rect">
            <a:avLst/>
          </a:prstGeom>
        </p:spPr>
      </p:pic>
      <p:pic>
        <p:nvPicPr>
          <p:cNvPr id="20" name="chart"/>
          <p:cNvPicPr>
            <a:picLocks noChangeAspect="1"/>
          </p:cNvPicPr>
          <p:nvPr/>
        </p:nvPicPr>
        <p:blipFill rotWithShape="1">
          <a:blip r:embed="rId6"/>
          <a:srcRect l="59930" t="33105" r="32401" b="63640"/>
          <a:stretch/>
        </p:blipFill>
        <p:spPr>
          <a:xfrm>
            <a:off x="1667862" y="5482814"/>
            <a:ext cx="257453" cy="13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4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36">
            <a:extLst>
              <a:ext uri="{FF2B5EF4-FFF2-40B4-BE49-F238E27FC236}">
                <a16:creationId xmlns:a16="http://schemas.microsoft.com/office/drawing/2014/main" xmlns="" id="{BB266185-929C-6E47-9B5D-B35B15929E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3B9CAC58-44C9-4DC0-A6AF-0B4057C34224}" type="slidenum">
              <a:rPr lang="ru-RU" noProof="0" smtClean="0"/>
              <a:pPr lvl="0"/>
              <a:t>12</a:t>
            </a:fld>
            <a:endParaRPr lang="ru-RU" noProof="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44E5CACF-537E-EA45-9E7F-7724840F6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399124"/>
            <a:ext cx="10379284" cy="297962"/>
          </a:xfrm>
        </p:spPr>
        <p:txBody>
          <a:bodyPr/>
          <a:lstStyle/>
          <a:p>
            <a:r>
              <a:rPr lang="ru-RU" dirty="0" smtClean="0"/>
              <a:t>Оценка Рисков </a:t>
            </a:r>
            <a:r>
              <a:rPr lang="ru-RU" dirty="0"/>
              <a:t>(Поиск </a:t>
            </a:r>
            <a:r>
              <a:rPr lang="ru-RU" dirty="0" smtClean="0"/>
              <a:t>опасностей )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D8B1897-D721-41B6-8C51-2919204F08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21.12.2020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xmlns="" id="{5C444F4C-3418-4DE3-B2E1-5F65E31B4D30}"/>
              </a:ext>
            </a:extLst>
          </p:cNvPr>
          <p:cNvCxnSpPr>
            <a:cxnSpLocks/>
          </p:cNvCxnSpPr>
          <p:nvPr/>
        </p:nvCxnSpPr>
        <p:spPr bwMode="auto">
          <a:xfrm flipH="1">
            <a:off x="-11703588" y="2636912"/>
            <a:ext cx="526797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3">
                <a:alpha val="26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948EB5B-FE17-43A4-B95C-DE4BA3A02D30}"/>
              </a:ext>
            </a:extLst>
          </p:cNvPr>
          <p:cNvSpPr txBox="1"/>
          <p:nvPr/>
        </p:nvSpPr>
        <p:spPr>
          <a:xfrm>
            <a:off x="407988" y="899503"/>
            <a:ext cx="105125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200" b="1" noProof="0" dirty="0" smtClean="0">
                <a:solidFill>
                  <a:schemeClr val="accent2">
                    <a:lumMod val="75000"/>
                  </a:schemeClr>
                </a:solidFill>
                <a:latin typeface="Arial"/>
              </a:rPr>
              <a:t>ЦЕЛЬ</a:t>
            </a:r>
            <a:r>
              <a:rPr lang="ru-RU" sz="1200" noProof="0" dirty="0" smtClean="0">
                <a:solidFill>
                  <a:schemeClr val="accent2">
                    <a:lumMod val="75000"/>
                  </a:schemeClr>
                </a:solidFill>
                <a:latin typeface="Arial"/>
              </a:rPr>
              <a:t> – составить реестр рисков при выполнении определённого вида работ, определить опасности с учётом влияния, разработать мероприятия исключающие воздействие опасности на работника при выполнении вида работ.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1320" t="23580" r="31944" b="53210"/>
          <a:stretch/>
        </p:blipFill>
        <p:spPr>
          <a:xfrm>
            <a:off x="215900" y="1471252"/>
            <a:ext cx="11849100" cy="212480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1269" t="25274" r="31191" b="56243"/>
          <a:stretch/>
        </p:blipFill>
        <p:spPr>
          <a:xfrm>
            <a:off x="215900" y="4234129"/>
            <a:ext cx="11849100" cy="1901373"/>
          </a:xfrm>
          <a:prstGeom prst="rect">
            <a:avLst/>
          </a:prstGeom>
        </p:spPr>
      </p:pic>
      <p:sp>
        <p:nvSpPr>
          <p:cNvPr id="17" name="Рисунок 122">
            <a:extLst>
              <a:ext uri="{FF2B5EF4-FFF2-40B4-BE49-F238E27FC236}">
                <a16:creationId xmlns:a16="http://schemas.microsoft.com/office/drawing/2014/main" xmlns="" id="{64B5C99E-9CA1-4E43-8351-0E83E1C4E599}"/>
              </a:ext>
            </a:extLst>
          </p:cNvPr>
          <p:cNvSpPr/>
          <p:nvPr/>
        </p:nvSpPr>
        <p:spPr>
          <a:xfrm rot="5400000">
            <a:off x="9146449" y="3701245"/>
            <a:ext cx="445950" cy="427693"/>
          </a:xfrm>
          <a:custGeom>
            <a:avLst/>
            <a:gdLst>
              <a:gd name="connsiteX0" fmla="*/ 242628 w 269587"/>
              <a:gd name="connsiteY0" fmla="*/ 79350 h 172077"/>
              <a:gd name="connsiteX1" fmla="*/ 0 w 269587"/>
              <a:gd name="connsiteY1" fmla="*/ 79350 h 172077"/>
              <a:gd name="connsiteX2" fmla="*/ 0 w 269587"/>
              <a:gd name="connsiteY2" fmla="*/ 92729 h 172077"/>
              <a:gd name="connsiteX3" fmla="*/ 242628 w 269587"/>
              <a:gd name="connsiteY3" fmla="*/ 92729 h 172077"/>
              <a:gd name="connsiteX4" fmla="*/ 151695 w 269587"/>
              <a:gd name="connsiteY4" fmla="*/ 0 h 172077"/>
              <a:gd name="connsiteX5" fmla="*/ 144849 w 269587"/>
              <a:gd name="connsiteY5" fmla="*/ 11524 h 172077"/>
              <a:gd name="connsiteX6" fmla="*/ 256108 w 269587"/>
              <a:gd name="connsiteY6" fmla="*/ 76489 h 172077"/>
              <a:gd name="connsiteX7" fmla="*/ 256108 w 269587"/>
              <a:gd name="connsiteY7" fmla="*/ 95591 h 172077"/>
              <a:gd name="connsiteX8" fmla="*/ 144849 w 269587"/>
              <a:gd name="connsiteY8" fmla="*/ 160554 h 172077"/>
              <a:gd name="connsiteX9" fmla="*/ 151695 w 269587"/>
              <a:gd name="connsiteY9" fmla="*/ 172077 h 172077"/>
              <a:gd name="connsiteX10" fmla="*/ 269587 w 269587"/>
              <a:gd name="connsiteY10" fmla="*/ 103248 h 172077"/>
              <a:gd name="connsiteX11" fmla="*/ 269587 w 269587"/>
              <a:gd name="connsiteY11" fmla="*/ 68832 h 17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9587" h="172077">
                <a:moveTo>
                  <a:pt x="242628" y="79350"/>
                </a:moveTo>
                <a:lnTo>
                  <a:pt x="0" y="79350"/>
                </a:lnTo>
                <a:lnTo>
                  <a:pt x="0" y="92729"/>
                </a:lnTo>
                <a:lnTo>
                  <a:pt x="242628" y="92729"/>
                </a:lnTo>
                <a:close/>
                <a:moveTo>
                  <a:pt x="151695" y="0"/>
                </a:moveTo>
                <a:lnTo>
                  <a:pt x="144849" y="11524"/>
                </a:lnTo>
                <a:lnTo>
                  <a:pt x="256108" y="76489"/>
                </a:lnTo>
                <a:lnTo>
                  <a:pt x="256108" y="95591"/>
                </a:lnTo>
                <a:lnTo>
                  <a:pt x="144849" y="160554"/>
                </a:lnTo>
                <a:lnTo>
                  <a:pt x="151695" y="172077"/>
                </a:lnTo>
                <a:lnTo>
                  <a:pt x="269587" y="103248"/>
                </a:lnTo>
                <a:lnTo>
                  <a:pt x="269587" y="68832"/>
                </a:lnTo>
                <a:close/>
              </a:path>
            </a:pathLst>
          </a:custGeom>
          <a:solidFill>
            <a:schemeClr val="accent1"/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33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Object 46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2668368" y="858430"/>
          <a:ext cx="1214" cy="1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think-cell Slide" r:id="rId6" imgW="493" imgH="493" progId="TCLayout.ActiveDocument.1">
                  <p:embed/>
                </p:oleObj>
              </mc:Choice>
              <mc:Fallback>
                <p:oleObj name="think-cell Slide" r:id="rId6" imgW="493" imgH="493" progId="TCLayout.ActiveDocument.1">
                  <p:embed/>
                  <p:pic>
                    <p:nvPicPr>
                      <p:cNvPr id="47" name="Object 4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68368" y="858430"/>
                        <a:ext cx="1214" cy="12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Rectangle 45" hidden="1"/>
          <p:cNvSpPr/>
          <p:nvPr>
            <p:custDataLst>
              <p:tags r:id="rId3"/>
            </p:custDataLst>
          </p:nvPr>
        </p:nvSpPr>
        <p:spPr bwMode="auto">
          <a:xfrm>
            <a:off x="2667155" y="857215"/>
            <a:ext cx="121483" cy="12148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 defTabSz="699699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71" dirty="0" err="1">
              <a:solidFill>
                <a:srgbClr val="000000"/>
              </a:solidFill>
              <a:latin typeface="Arial"/>
              <a:sym typeface="Arial"/>
            </a:endParaRPr>
          </a:p>
        </p:txBody>
      </p:sp>
      <p:pic>
        <p:nvPicPr>
          <p:cNvPr id="7" name="Рисунок 6" descr="Изображение выглядит как темный, легкий, сидит, си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A81860FB-2E21-438A-BBC1-0496F0EDFBF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5" r="16685"/>
          <a:stretch/>
        </p:blipFill>
        <p:spPr/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C0B49840-9C5F-9245-98E0-FC9D4300E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399124"/>
            <a:ext cx="10379284" cy="297962"/>
          </a:xfrm>
        </p:spPr>
        <p:txBody>
          <a:bodyPr/>
          <a:lstStyle/>
          <a:p>
            <a:r>
              <a:rPr lang="ru-RU" dirty="0"/>
              <a:t>Оценка Рисков (Поиск скрытых опасностей )</a:t>
            </a:r>
          </a:p>
        </p:txBody>
      </p:sp>
      <p:sp>
        <p:nvSpPr>
          <p:cNvPr id="42" name="Номер слайда 8">
            <a:extLst>
              <a:ext uri="{FF2B5EF4-FFF2-40B4-BE49-F238E27FC236}">
                <a16:creationId xmlns:a16="http://schemas.microsoft.com/office/drawing/2014/main" xmlns="" id="{D83E65DE-6FCA-F244-BAA7-825708A8A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B9CAC58-44C9-4DC0-A6AF-0B4057C34224}" type="slidenum">
              <a:rPr lang="ru-RU" noProof="0" smtClean="0"/>
              <a:pPr lvl="0"/>
              <a:t>13</a:t>
            </a:fld>
            <a:endParaRPr lang="ru-RU" noProof="0" dirty="0"/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xmlns="" id="{3449D469-8155-4EE1-92CC-FA9BA46D1C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920536" y="6595989"/>
            <a:ext cx="863476" cy="355482"/>
          </a:xfrm>
        </p:spPr>
        <p:txBody>
          <a:bodyPr/>
          <a:lstStyle/>
          <a:p>
            <a:r>
              <a:rPr lang="ru-RU" dirty="0"/>
              <a:t>21.12.2020</a:t>
            </a:r>
          </a:p>
          <a:p>
            <a:endParaRPr lang="ru-RU" dirty="0"/>
          </a:p>
        </p:txBody>
      </p: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xmlns="" id="{31E5E44B-7BA3-4655-B567-DB3EC79F0488}"/>
              </a:ext>
            </a:extLst>
          </p:cNvPr>
          <p:cNvSpPr/>
          <p:nvPr/>
        </p:nvSpPr>
        <p:spPr>
          <a:xfrm>
            <a:off x="1320069" y="1807544"/>
            <a:ext cx="1707214" cy="41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200" b="1" dirty="0" smtClean="0">
                <a:solidFill>
                  <a:schemeClr val="accent2"/>
                </a:solidFill>
                <a:latin typeface="Arial"/>
              </a:rPr>
              <a:t>Проанализировано</a:t>
            </a:r>
            <a:r>
              <a:rPr lang="en-US" sz="1200" b="1" dirty="0" smtClean="0">
                <a:solidFill>
                  <a:schemeClr val="accent2"/>
                </a:solidFill>
                <a:latin typeface="Arial"/>
              </a:rPr>
              <a:t> </a:t>
            </a:r>
            <a:r>
              <a:rPr lang="ru-RU" sz="1200" b="1" dirty="0" smtClean="0">
                <a:solidFill>
                  <a:schemeClr val="accent2"/>
                </a:solidFill>
                <a:latin typeface="Arial"/>
              </a:rPr>
              <a:t>более 70 видов работ</a:t>
            </a:r>
            <a:endParaRPr lang="ru-RU" sz="12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2" name="Рисунок 108">
            <a:extLst>
              <a:ext uri="{FF2B5EF4-FFF2-40B4-BE49-F238E27FC236}">
                <a16:creationId xmlns:a16="http://schemas.microsoft.com/office/drawing/2014/main" xmlns="" id="{4A876A07-1E3F-4AF4-9169-FC7C918CFEFF}"/>
              </a:ext>
            </a:extLst>
          </p:cNvPr>
          <p:cNvSpPr/>
          <p:nvPr/>
        </p:nvSpPr>
        <p:spPr>
          <a:xfrm rot="780000" flipH="1">
            <a:off x="3489701" y="3208098"/>
            <a:ext cx="269587" cy="172077"/>
          </a:xfrm>
          <a:custGeom>
            <a:avLst/>
            <a:gdLst>
              <a:gd name="connsiteX0" fmla="*/ 242628 w 269587"/>
              <a:gd name="connsiteY0" fmla="*/ 79350 h 172077"/>
              <a:gd name="connsiteX1" fmla="*/ 0 w 269587"/>
              <a:gd name="connsiteY1" fmla="*/ 79350 h 172077"/>
              <a:gd name="connsiteX2" fmla="*/ 0 w 269587"/>
              <a:gd name="connsiteY2" fmla="*/ 92729 h 172077"/>
              <a:gd name="connsiteX3" fmla="*/ 242628 w 269587"/>
              <a:gd name="connsiteY3" fmla="*/ 92729 h 172077"/>
              <a:gd name="connsiteX4" fmla="*/ 151695 w 269587"/>
              <a:gd name="connsiteY4" fmla="*/ 0 h 172077"/>
              <a:gd name="connsiteX5" fmla="*/ 144849 w 269587"/>
              <a:gd name="connsiteY5" fmla="*/ 11524 h 172077"/>
              <a:gd name="connsiteX6" fmla="*/ 256108 w 269587"/>
              <a:gd name="connsiteY6" fmla="*/ 76489 h 172077"/>
              <a:gd name="connsiteX7" fmla="*/ 256108 w 269587"/>
              <a:gd name="connsiteY7" fmla="*/ 95591 h 172077"/>
              <a:gd name="connsiteX8" fmla="*/ 144849 w 269587"/>
              <a:gd name="connsiteY8" fmla="*/ 160554 h 172077"/>
              <a:gd name="connsiteX9" fmla="*/ 151695 w 269587"/>
              <a:gd name="connsiteY9" fmla="*/ 172077 h 172077"/>
              <a:gd name="connsiteX10" fmla="*/ 269587 w 269587"/>
              <a:gd name="connsiteY10" fmla="*/ 103248 h 172077"/>
              <a:gd name="connsiteX11" fmla="*/ 269587 w 269587"/>
              <a:gd name="connsiteY11" fmla="*/ 68832 h 17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9587" h="172077">
                <a:moveTo>
                  <a:pt x="242628" y="79350"/>
                </a:moveTo>
                <a:lnTo>
                  <a:pt x="0" y="79350"/>
                </a:lnTo>
                <a:lnTo>
                  <a:pt x="0" y="92729"/>
                </a:lnTo>
                <a:lnTo>
                  <a:pt x="242628" y="92729"/>
                </a:lnTo>
                <a:close/>
                <a:moveTo>
                  <a:pt x="151695" y="0"/>
                </a:moveTo>
                <a:lnTo>
                  <a:pt x="144849" y="11524"/>
                </a:lnTo>
                <a:lnTo>
                  <a:pt x="256108" y="76489"/>
                </a:lnTo>
                <a:lnTo>
                  <a:pt x="256108" y="95591"/>
                </a:lnTo>
                <a:lnTo>
                  <a:pt x="144849" y="160554"/>
                </a:lnTo>
                <a:lnTo>
                  <a:pt x="151695" y="172077"/>
                </a:lnTo>
                <a:lnTo>
                  <a:pt x="269587" y="103248"/>
                </a:lnTo>
                <a:lnTo>
                  <a:pt x="269587" y="68832"/>
                </a:lnTo>
                <a:close/>
              </a:path>
            </a:pathLst>
          </a:custGeom>
          <a:solidFill>
            <a:schemeClr val="accent2"/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" name="Рисунок 109">
            <a:extLst>
              <a:ext uri="{FF2B5EF4-FFF2-40B4-BE49-F238E27FC236}">
                <a16:creationId xmlns:a16="http://schemas.microsoft.com/office/drawing/2014/main" xmlns="" id="{2F9B836D-8515-4CE5-A01E-7F81BCA050E6}"/>
              </a:ext>
            </a:extLst>
          </p:cNvPr>
          <p:cNvSpPr/>
          <p:nvPr/>
        </p:nvSpPr>
        <p:spPr>
          <a:xfrm rot="2220000" flipH="1">
            <a:off x="3828968" y="2391198"/>
            <a:ext cx="269587" cy="172077"/>
          </a:xfrm>
          <a:custGeom>
            <a:avLst/>
            <a:gdLst>
              <a:gd name="connsiteX0" fmla="*/ 242628 w 269587"/>
              <a:gd name="connsiteY0" fmla="*/ 79350 h 172077"/>
              <a:gd name="connsiteX1" fmla="*/ 0 w 269587"/>
              <a:gd name="connsiteY1" fmla="*/ 79350 h 172077"/>
              <a:gd name="connsiteX2" fmla="*/ 0 w 269587"/>
              <a:gd name="connsiteY2" fmla="*/ 92729 h 172077"/>
              <a:gd name="connsiteX3" fmla="*/ 242628 w 269587"/>
              <a:gd name="connsiteY3" fmla="*/ 92729 h 172077"/>
              <a:gd name="connsiteX4" fmla="*/ 151695 w 269587"/>
              <a:gd name="connsiteY4" fmla="*/ 0 h 172077"/>
              <a:gd name="connsiteX5" fmla="*/ 144849 w 269587"/>
              <a:gd name="connsiteY5" fmla="*/ 11524 h 172077"/>
              <a:gd name="connsiteX6" fmla="*/ 256108 w 269587"/>
              <a:gd name="connsiteY6" fmla="*/ 76489 h 172077"/>
              <a:gd name="connsiteX7" fmla="*/ 256108 w 269587"/>
              <a:gd name="connsiteY7" fmla="*/ 95591 h 172077"/>
              <a:gd name="connsiteX8" fmla="*/ 144849 w 269587"/>
              <a:gd name="connsiteY8" fmla="*/ 160554 h 172077"/>
              <a:gd name="connsiteX9" fmla="*/ 151695 w 269587"/>
              <a:gd name="connsiteY9" fmla="*/ 172077 h 172077"/>
              <a:gd name="connsiteX10" fmla="*/ 269587 w 269587"/>
              <a:gd name="connsiteY10" fmla="*/ 103248 h 172077"/>
              <a:gd name="connsiteX11" fmla="*/ 269587 w 269587"/>
              <a:gd name="connsiteY11" fmla="*/ 68832 h 17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9587" h="172077">
                <a:moveTo>
                  <a:pt x="242628" y="79350"/>
                </a:moveTo>
                <a:lnTo>
                  <a:pt x="0" y="79350"/>
                </a:lnTo>
                <a:lnTo>
                  <a:pt x="0" y="92729"/>
                </a:lnTo>
                <a:lnTo>
                  <a:pt x="242628" y="92729"/>
                </a:lnTo>
                <a:close/>
                <a:moveTo>
                  <a:pt x="151695" y="0"/>
                </a:moveTo>
                <a:lnTo>
                  <a:pt x="144849" y="11524"/>
                </a:lnTo>
                <a:lnTo>
                  <a:pt x="256108" y="76489"/>
                </a:lnTo>
                <a:lnTo>
                  <a:pt x="256108" y="95591"/>
                </a:lnTo>
                <a:lnTo>
                  <a:pt x="144849" y="160554"/>
                </a:lnTo>
                <a:lnTo>
                  <a:pt x="151695" y="172077"/>
                </a:lnTo>
                <a:lnTo>
                  <a:pt x="269587" y="103248"/>
                </a:lnTo>
                <a:lnTo>
                  <a:pt x="269587" y="68832"/>
                </a:lnTo>
                <a:close/>
              </a:path>
            </a:pathLst>
          </a:custGeom>
          <a:solidFill>
            <a:schemeClr val="accent2"/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" name="Рисунок 111">
            <a:extLst>
              <a:ext uri="{FF2B5EF4-FFF2-40B4-BE49-F238E27FC236}">
                <a16:creationId xmlns:a16="http://schemas.microsoft.com/office/drawing/2014/main" xmlns="" id="{A561DA9A-6EE8-401F-9EBF-8F0219DBF046}"/>
              </a:ext>
            </a:extLst>
          </p:cNvPr>
          <p:cNvSpPr/>
          <p:nvPr/>
        </p:nvSpPr>
        <p:spPr>
          <a:xfrm rot="20580000" flipH="1">
            <a:off x="3489701" y="4154071"/>
            <a:ext cx="269587" cy="172077"/>
          </a:xfrm>
          <a:custGeom>
            <a:avLst/>
            <a:gdLst>
              <a:gd name="connsiteX0" fmla="*/ 242628 w 269587"/>
              <a:gd name="connsiteY0" fmla="*/ 79350 h 172077"/>
              <a:gd name="connsiteX1" fmla="*/ 0 w 269587"/>
              <a:gd name="connsiteY1" fmla="*/ 79350 h 172077"/>
              <a:gd name="connsiteX2" fmla="*/ 0 w 269587"/>
              <a:gd name="connsiteY2" fmla="*/ 92729 h 172077"/>
              <a:gd name="connsiteX3" fmla="*/ 242628 w 269587"/>
              <a:gd name="connsiteY3" fmla="*/ 92729 h 172077"/>
              <a:gd name="connsiteX4" fmla="*/ 151695 w 269587"/>
              <a:gd name="connsiteY4" fmla="*/ 0 h 172077"/>
              <a:gd name="connsiteX5" fmla="*/ 144849 w 269587"/>
              <a:gd name="connsiteY5" fmla="*/ 11524 h 172077"/>
              <a:gd name="connsiteX6" fmla="*/ 256108 w 269587"/>
              <a:gd name="connsiteY6" fmla="*/ 76489 h 172077"/>
              <a:gd name="connsiteX7" fmla="*/ 256108 w 269587"/>
              <a:gd name="connsiteY7" fmla="*/ 95591 h 172077"/>
              <a:gd name="connsiteX8" fmla="*/ 144849 w 269587"/>
              <a:gd name="connsiteY8" fmla="*/ 160554 h 172077"/>
              <a:gd name="connsiteX9" fmla="*/ 151695 w 269587"/>
              <a:gd name="connsiteY9" fmla="*/ 172077 h 172077"/>
              <a:gd name="connsiteX10" fmla="*/ 269587 w 269587"/>
              <a:gd name="connsiteY10" fmla="*/ 103248 h 172077"/>
              <a:gd name="connsiteX11" fmla="*/ 269587 w 269587"/>
              <a:gd name="connsiteY11" fmla="*/ 68832 h 17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9587" h="172077">
                <a:moveTo>
                  <a:pt x="242628" y="79350"/>
                </a:moveTo>
                <a:lnTo>
                  <a:pt x="0" y="79350"/>
                </a:lnTo>
                <a:lnTo>
                  <a:pt x="0" y="92729"/>
                </a:lnTo>
                <a:lnTo>
                  <a:pt x="242628" y="92729"/>
                </a:lnTo>
                <a:close/>
                <a:moveTo>
                  <a:pt x="151695" y="0"/>
                </a:moveTo>
                <a:lnTo>
                  <a:pt x="144849" y="11524"/>
                </a:lnTo>
                <a:lnTo>
                  <a:pt x="256108" y="76489"/>
                </a:lnTo>
                <a:lnTo>
                  <a:pt x="256108" y="95591"/>
                </a:lnTo>
                <a:lnTo>
                  <a:pt x="144849" y="160554"/>
                </a:lnTo>
                <a:lnTo>
                  <a:pt x="151695" y="172077"/>
                </a:lnTo>
                <a:lnTo>
                  <a:pt x="269587" y="103248"/>
                </a:lnTo>
                <a:lnTo>
                  <a:pt x="269587" y="68832"/>
                </a:lnTo>
                <a:close/>
              </a:path>
            </a:pathLst>
          </a:custGeom>
          <a:solidFill>
            <a:schemeClr val="accent2"/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" name="Рисунок 112">
            <a:extLst>
              <a:ext uri="{FF2B5EF4-FFF2-40B4-BE49-F238E27FC236}">
                <a16:creationId xmlns:a16="http://schemas.microsoft.com/office/drawing/2014/main" xmlns="" id="{86522AAB-B755-4C31-A5EC-AD842E08B5C8}"/>
              </a:ext>
            </a:extLst>
          </p:cNvPr>
          <p:cNvSpPr/>
          <p:nvPr/>
        </p:nvSpPr>
        <p:spPr>
          <a:xfrm rot="19380000" flipH="1">
            <a:off x="3828968" y="4970971"/>
            <a:ext cx="269587" cy="172077"/>
          </a:xfrm>
          <a:custGeom>
            <a:avLst/>
            <a:gdLst>
              <a:gd name="connsiteX0" fmla="*/ 242628 w 269587"/>
              <a:gd name="connsiteY0" fmla="*/ 79350 h 172077"/>
              <a:gd name="connsiteX1" fmla="*/ 0 w 269587"/>
              <a:gd name="connsiteY1" fmla="*/ 79350 h 172077"/>
              <a:gd name="connsiteX2" fmla="*/ 0 w 269587"/>
              <a:gd name="connsiteY2" fmla="*/ 92729 h 172077"/>
              <a:gd name="connsiteX3" fmla="*/ 242628 w 269587"/>
              <a:gd name="connsiteY3" fmla="*/ 92729 h 172077"/>
              <a:gd name="connsiteX4" fmla="*/ 151695 w 269587"/>
              <a:gd name="connsiteY4" fmla="*/ 0 h 172077"/>
              <a:gd name="connsiteX5" fmla="*/ 144849 w 269587"/>
              <a:gd name="connsiteY5" fmla="*/ 11524 h 172077"/>
              <a:gd name="connsiteX6" fmla="*/ 256108 w 269587"/>
              <a:gd name="connsiteY6" fmla="*/ 76489 h 172077"/>
              <a:gd name="connsiteX7" fmla="*/ 256108 w 269587"/>
              <a:gd name="connsiteY7" fmla="*/ 95591 h 172077"/>
              <a:gd name="connsiteX8" fmla="*/ 144849 w 269587"/>
              <a:gd name="connsiteY8" fmla="*/ 160554 h 172077"/>
              <a:gd name="connsiteX9" fmla="*/ 151695 w 269587"/>
              <a:gd name="connsiteY9" fmla="*/ 172077 h 172077"/>
              <a:gd name="connsiteX10" fmla="*/ 269587 w 269587"/>
              <a:gd name="connsiteY10" fmla="*/ 103248 h 172077"/>
              <a:gd name="connsiteX11" fmla="*/ 269587 w 269587"/>
              <a:gd name="connsiteY11" fmla="*/ 68832 h 17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9587" h="172077">
                <a:moveTo>
                  <a:pt x="242628" y="79350"/>
                </a:moveTo>
                <a:lnTo>
                  <a:pt x="0" y="79350"/>
                </a:lnTo>
                <a:lnTo>
                  <a:pt x="0" y="92729"/>
                </a:lnTo>
                <a:lnTo>
                  <a:pt x="242628" y="92729"/>
                </a:lnTo>
                <a:close/>
                <a:moveTo>
                  <a:pt x="151695" y="0"/>
                </a:moveTo>
                <a:lnTo>
                  <a:pt x="144849" y="11524"/>
                </a:lnTo>
                <a:lnTo>
                  <a:pt x="256108" y="76489"/>
                </a:lnTo>
                <a:lnTo>
                  <a:pt x="256108" y="95591"/>
                </a:lnTo>
                <a:lnTo>
                  <a:pt x="144849" y="160554"/>
                </a:lnTo>
                <a:lnTo>
                  <a:pt x="151695" y="172077"/>
                </a:lnTo>
                <a:lnTo>
                  <a:pt x="269587" y="103248"/>
                </a:lnTo>
                <a:lnTo>
                  <a:pt x="269587" y="68832"/>
                </a:lnTo>
                <a:close/>
              </a:path>
            </a:pathLst>
          </a:custGeom>
          <a:solidFill>
            <a:schemeClr val="accent2"/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" name="Рисунок 124">
            <a:extLst>
              <a:ext uri="{FF2B5EF4-FFF2-40B4-BE49-F238E27FC236}">
                <a16:creationId xmlns:a16="http://schemas.microsoft.com/office/drawing/2014/main" xmlns="" id="{58BEF7D1-5B36-4733-B380-D9B0FF7F908E}"/>
              </a:ext>
            </a:extLst>
          </p:cNvPr>
          <p:cNvSpPr/>
          <p:nvPr/>
        </p:nvSpPr>
        <p:spPr>
          <a:xfrm rot="20580000">
            <a:off x="8462732" y="3208098"/>
            <a:ext cx="269587" cy="172077"/>
          </a:xfrm>
          <a:custGeom>
            <a:avLst/>
            <a:gdLst>
              <a:gd name="connsiteX0" fmla="*/ 242628 w 269587"/>
              <a:gd name="connsiteY0" fmla="*/ 79350 h 172077"/>
              <a:gd name="connsiteX1" fmla="*/ 0 w 269587"/>
              <a:gd name="connsiteY1" fmla="*/ 79350 h 172077"/>
              <a:gd name="connsiteX2" fmla="*/ 0 w 269587"/>
              <a:gd name="connsiteY2" fmla="*/ 92729 h 172077"/>
              <a:gd name="connsiteX3" fmla="*/ 242628 w 269587"/>
              <a:gd name="connsiteY3" fmla="*/ 92729 h 172077"/>
              <a:gd name="connsiteX4" fmla="*/ 151695 w 269587"/>
              <a:gd name="connsiteY4" fmla="*/ 0 h 172077"/>
              <a:gd name="connsiteX5" fmla="*/ 144849 w 269587"/>
              <a:gd name="connsiteY5" fmla="*/ 11524 h 172077"/>
              <a:gd name="connsiteX6" fmla="*/ 256108 w 269587"/>
              <a:gd name="connsiteY6" fmla="*/ 76489 h 172077"/>
              <a:gd name="connsiteX7" fmla="*/ 256108 w 269587"/>
              <a:gd name="connsiteY7" fmla="*/ 95591 h 172077"/>
              <a:gd name="connsiteX8" fmla="*/ 144849 w 269587"/>
              <a:gd name="connsiteY8" fmla="*/ 160554 h 172077"/>
              <a:gd name="connsiteX9" fmla="*/ 151695 w 269587"/>
              <a:gd name="connsiteY9" fmla="*/ 172077 h 172077"/>
              <a:gd name="connsiteX10" fmla="*/ 269587 w 269587"/>
              <a:gd name="connsiteY10" fmla="*/ 103248 h 172077"/>
              <a:gd name="connsiteX11" fmla="*/ 269587 w 269587"/>
              <a:gd name="connsiteY11" fmla="*/ 68832 h 17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9587" h="172077">
                <a:moveTo>
                  <a:pt x="242628" y="79350"/>
                </a:moveTo>
                <a:lnTo>
                  <a:pt x="0" y="79350"/>
                </a:lnTo>
                <a:lnTo>
                  <a:pt x="0" y="92729"/>
                </a:lnTo>
                <a:lnTo>
                  <a:pt x="242628" y="92729"/>
                </a:lnTo>
                <a:close/>
                <a:moveTo>
                  <a:pt x="151695" y="0"/>
                </a:moveTo>
                <a:lnTo>
                  <a:pt x="144849" y="11524"/>
                </a:lnTo>
                <a:lnTo>
                  <a:pt x="256108" y="76489"/>
                </a:lnTo>
                <a:lnTo>
                  <a:pt x="256108" y="95591"/>
                </a:lnTo>
                <a:lnTo>
                  <a:pt x="144849" y="160554"/>
                </a:lnTo>
                <a:lnTo>
                  <a:pt x="151695" y="172077"/>
                </a:lnTo>
                <a:lnTo>
                  <a:pt x="269587" y="103248"/>
                </a:lnTo>
                <a:lnTo>
                  <a:pt x="269587" y="68832"/>
                </a:lnTo>
                <a:close/>
              </a:path>
            </a:pathLst>
          </a:custGeom>
          <a:solidFill>
            <a:schemeClr val="accent1"/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" name="Рисунок 125">
            <a:extLst>
              <a:ext uri="{FF2B5EF4-FFF2-40B4-BE49-F238E27FC236}">
                <a16:creationId xmlns:a16="http://schemas.microsoft.com/office/drawing/2014/main" xmlns="" id="{5142E383-BF8F-483D-BD38-39575A1047DE}"/>
              </a:ext>
            </a:extLst>
          </p:cNvPr>
          <p:cNvSpPr/>
          <p:nvPr/>
        </p:nvSpPr>
        <p:spPr>
          <a:xfrm rot="19380000">
            <a:off x="8123465" y="2391198"/>
            <a:ext cx="269587" cy="172077"/>
          </a:xfrm>
          <a:custGeom>
            <a:avLst/>
            <a:gdLst>
              <a:gd name="connsiteX0" fmla="*/ 242628 w 269587"/>
              <a:gd name="connsiteY0" fmla="*/ 79350 h 172077"/>
              <a:gd name="connsiteX1" fmla="*/ 0 w 269587"/>
              <a:gd name="connsiteY1" fmla="*/ 79350 h 172077"/>
              <a:gd name="connsiteX2" fmla="*/ 0 w 269587"/>
              <a:gd name="connsiteY2" fmla="*/ 92729 h 172077"/>
              <a:gd name="connsiteX3" fmla="*/ 242628 w 269587"/>
              <a:gd name="connsiteY3" fmla="*/ 92729 h 172077"/>
              <a:gd name="connsiteX4" fmla="*/ 151695 w 269587"/>
              <a:gd name="connsiteY4" fmla="*/ 0 h 172077"/>
              <a:gd name="connsiteX5" fmla="*/ 144849 w 269587"/>
              <a:gd name="connsiteY5" fmla="*/ 11524 h 172077"/>
              <a:gd name="connsiteX6" fmla="*/ 256108 w 269587"/>
              <a:gd name="connsiteY6" fmla="*/ 76489 h 172077"/>
              <a:gd name="connsiteX7" fmla="*/ 256108 w 269587"/>
              <a:gd name="connsiteY7" fmla="*/ 95591 h 172077"/>
              <a:gd name="connsiteX8" fmla="*/ 144849 w 269587"/>
              <a:gd name="connsiteY8" fmla="*/ 160554 h 172077"/>
              <a:gd name="connsiteX9" fmla="*/ 151695 w 269587"/>
              <a:gd name="connsiteY9" fmla="*/ 172077 h 172077"/>
              <a:gd name="connsiteX10" fmla="*/ 269587 w 269587"/>
              <a:gd name="connsiteY10" fmla="*/ 103248 h 172077"/>
              <a:gd name="connsiteX11" fmla="*/ 269587 w 269587"/>
              <a:gd name="connsiteY11" fmla="*/ 68832 h 17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9587" h="172077">
                <a:moveTo>
                  <a:pt x="242628" y="79350"/>
                </a:moveTo>
                <a:lnTo>
                  <a:pt x="0" y="79350"/>
                </a:lnTo>
                <a:lnTo>
                  <a:pt x="0" y="92729"/>
                </a:lnTo>
                <a:lnTo>
                  <a:pt x="242628" y="92729"/>
                </a:lnTo>
                <a:close/>
                <a:moveTo>
                  <a:pt x="151695" y="0"/>
                </a:moveTo>
                <a:lnTo>
                  <a:pt x="144849" y="11524"/>
                </a:lnTo>
                <a:lnTo>
                  <a:pt x="256108" y="76489"/>
                </a:lnTo>
                <a:lnTo>
                  <a:pt x="256108" y="95591"/>
                </a:lnTo>
                <a:lnTo>
                  <a:pt x="144849" y="160554"/>
                </a:lnTo>
                <a:lnTo>
                  <a:pt x="151695" y="172077"/>
                </a:lnTo>
                <a:lnTo>
                  <a:pt x="269587" y="103248"/>
                </a:lnTo>
                <a:lnTo>
                  <a:pt x="269587" y="68832"/>
                </a:lnTo>
                <a:close/>
              </a:path>
            </a:pathLst>
          </a:custGeom>
          <a:solidFill>
            <a:schemeClr val="accent1"/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" name="Рисунок 122">
            <a:extLst>
              <a:ext uri="{FF2B5EF4-FFF2-40B4-BE49-F238E27FC236}">
                <a16:creationId xmlns:a16="http://schemas.microsoft.com/office/drawing/2014/main" xmlns="" id="{64B5C99E-9CA1-4E43-8351-0E83E1C4E599}"/>
              </a:ext>
            </a:extLst>
          </p:cNvPr>
          <p:cNvSpPr/>
          <p:nvPr/>
        </p:nvSpPr>
        <p:spPr>
          <a:xfrm rot="780000">
            <a:off x="8462732" y="4154071"/>
            <a:ext cx="269587" cy="172077"/>
          </a:xfrm>
          <a:custGeom>
            <a:avLst/>
            <a:gdLst>
              <a:gd name="connsiteX0" fmla="*/ 242628 w 269587"/>
              <a:gd name="connsiteY0" fmla="*/ 79350 h 172077"/>
              <a:gd name="connsiteX1" fmla="*/ 0 w 269587"/>
              <a:gd name="connsiteY1" fmla="*/ 79350 h 172077"/>
              <a:gd name="connsiteX2" fmla="*/ 0 w 269587"/>
              <a:gd name="connsiteY2" fmla="*/ 92729 h 172077"/>
              <a:gd name="connsiteX3" fmla="*/ 242628 w 269587"/>
              <a:gd name="connsiteY3" fmla="*/ 92729 h 172077"/>
              <a:gd name="connsiteX4" fmla="*/ 151695 w 269587"/>
              <a:gd name="connsiteY4" fmla="*/ 0 h 172077"/>
              <a:gd name="connsiteX5" fmla="*/ 144849 w 269587"/>
              <a:gd name="connsiteY5" fmla="*/ 11524 h 172077"/>
              <a:gd name="connsiteX6" fmla="*/ 256108 w 269587"/>
              <a:gd name="connsiteY6" fmla="*/ 76489 h 172077"/>
              <a:gd name="connsiteX7" fmla="*/ 256108 w 269587"/>
              <a:gd name="connsiteY7" fmla="*/ 95591 h 172077"/>
              <a:gd name="connsiteX8" fmla="*/ 144849 w 269587"/>
              <a:gd name="connsiteY8" fmla="*/ 160554 h 172077"/>
              <a:gd name="connsiteX9" fmla="*/ 151695 w 269587"/>
              <a:gd name="connsiteY9" fmla="*/ 172077 h 172077"/>
              <a:gd name="connsiteX10" fmla="*/ 269587 w 269587"/>
              <a:gd name="connsiteY10" fmla="*/ 103248 h 172077"/>
              <a:gd name="connsiteX11" fmla="*/ 269587 w 269587"/>
              <a:gd name="connsiteY11" fmla="*/ 68832 h 17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9587" h="172077">
                <a:moveTo>
                  <a:pt x="242628" y="79350"/>
                </a:moveTo>
                <a:lnTo>
                  <a:pt x="0" y="79350"/>
                </a:lnTo>
                <a:lnTo>
                  <a:pt x="0" y="92729"/>
                </a:lnTo>
                <a:lnTo>
                  <a:pt x="242628" y="92729"/>
                </a:lnTo>
                <a:close/>
                <a:moveTo>
                  <a:pt x="151695" y="0"/>
                </a:moveTo>
                <a:lnTo>
                  <a:pt x="144849" y="11524"/>
                </a:lnTo>
                <a:lnTo>
                  <a:pt x="256108" y="76489"/>
                </a:lnTo>
                <a:lnTo>
                  <a:pt x="256108" y="95591"/>
                </a:lnTo>
                <a:lnTo>
                  <a:pt x="144849" y="160554"/>
                </a:lnTo>
                <a:lnTo>
                  <a:pt x="151695" y="172077"/>
                </a:lnTo>
                <a:lnTo>
                  <a:pt x="269587" y="103248"/>
                </a:lnTo>
                <a:lnTo>
                  <a:pt x="269587" y="68832"/>
                </a:lnTo>
                <a:close/>
              </a:path>
            </a:pathLst>
          </a:custGeom>
          <a:solidFill>
            <a:schemeClr val="accent1"/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6" name="Рисунок 123">
            <a:extLst>
              <a:ext uri="{FF2B5EF4-FFF2-40B4-BE49-F238E27FC236}">
                <a16:creationId xmlns:a16="http://schemas.microsoft.com/office/drawing/2014/main" xmlns="" id="{97A4AD39-5E28-4703-9E24-6E1C68C5E485}"/>
              </a:ext>
            </a:extLst>
          </p:cNvPr>
          <p:cNvSpPr/>
          <p:nvPr/>
        </p:nvSpPr>
        <p:spPr>
          <a:xfrm rot="2220000">
            <a:off x="8123465" y="4970971"/>
            <a:ext cx="269587" cy="172077"/>
          </a:xfrm>
          <a:custGeom>
            <a:avLst/>
            <a:gdLst>
              <a:gd name="connsiteX0" fmla="*/ 242628 w 269587"/>
              <a:gd name="connsiteY0" fmla="*/ 79350 h 172077"/>
              <a:gd name="connsiteX1" fmla="*/ 0 w 269587"/>
              <a:gd name="connsiteY1" fmla="*/ 79350 h 172077"/>
              <a:gd name="connsiteX2" fmla="*/ 0 w 269587"/>
              <a:gd name="connsiteY2" fmla="*/ 92729 h 172077"/>
              <a:gd name="connsiteX3" fmla="*/ 242628 w 269587"/>
              <a:gd name="connsiteY3" fmla="*/ 92729 h 172077"/>
              <a:gd name="connsiteX4" fmla="*/ 151695 w 269587"/>
              <a:gd name="connsiteY4" fmla="*/ 0 h 172077"/>
              <a:gd name="connsiteX5" fmla="*/ 144849 w 269587"/>
              <a:gd name="connsiteY5" fmla="*/ 11524 h 172077"/>
              <a:gd name="connsiteX6" fmla="*/ 256108 w 269587"/>
              <a:gd name="connsiteY6" fmla="*/ 76489 h 172077"/>
              <a:gd name="connsiteX7" fmla="*/ 256108 w 269587"/>
              <a:gd name="connsiteY7" fmla="*/ 95591 h 172077"/>
              <a:gd name="connsiteX8" fmla="*/ 144849 w 269587"/>
              <a:gd name="connsiteY8" fmla="*/ 160554 h 172077"/>
              <a:gd name="connsiteX9" fmla="*/ 151695 w 269587"/>
              <a:gd name="connsiteY9" fmla="*/ 172077 h 172077"/>
              <a:gd name="connsiteX10" fmla="*/ 269587 w 269587"/>
              <a:gd name="connsiteY10" fmla="*/ 103248 h 172077"/>
              <a:gd name="connsiteX11" fmla="*/ 269587 w 269587"/>
              <a:gd name="connsiteY11" fmla="*/ 68832 h 17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9587" h="172077">
                <a:moveTo>
                  <a:pt x="242628" y="79350"/>
                </a:moveTo>
                <a:lnTo>
                  <a:pt x="0" y="79350"/>
                </a:lnTo>
                <a:lnTo>
                  <a:pt x="0" y="92729"/>
                </a:lnTo>
                <a:lnTo>
                  <a:pt x="242628" y="92729"/>
                </a:lnTo>
                <a:close/>
                <a:moveTo>
                  <a:pt x="151695" y="0"/>
                </a:moveTo>
                <a:lnTo>
                  <a:pt x="144849" y="11524"/>
                </a:lnTo>
                <a:lnTo>
                  <a:pt x="256108" y="76489"/>
                </a:lnTo>
                <a:lnTo>
                  <a:pt x="256108" y="95591"/>
                </a:lnTo>
                <a:lnTo>
                  <a:pt x="144849" y="160554"/>
                </a:lnTo>
                <a:lnTo>
                  <a:pt x="151695" y="172077"/>
                </a:lnTo>
                <a:lnTo>
                  <a:pt x="269587" y="103248"/>
                </a:lnTo>
                <a:lnTo>
                  <a:pt x="269587" y="68832"/>
                </a:lnTo>
                <a:close/>
              </a:path>
            </a:pathLst>
          </a:custGeom>
          <a:solidFill>
            <a:schemeClr val="accent1"/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31E5E44B-7BA3-4655-B567-DB3EC79F0488}"/>
              </a:ext>
            </a:extLst>
          </p:cNvPr>
          <p:cNvSpPr/>
          <p:nvPr/>
        </p:nvSpPr>
        <p:spPr>
          <a:xfrm>
            <a:off x="974619" y="3794917"/>
            <a:ext cx="1707214" cy="41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200" b="1" dirty="0" smtClean="0">
                <a:solidFill>
                  <a:schemeClr val="accent2"/>
                </a:solidFill>
                <a:latin typeface="Arial"/>
              </a:rPr>
              <a:t>Выявлено более 70 неуправляемых опасностей</a:t>
            </a:r>
            <a:endParaRPr lang="ru-RU" sz="12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31E5E44B-7BA3-4655-B567-DB3EC79F0488}"/>
              </a:ext>
            </a:extLst>
          </p:cNvPr>
          <p:cNvSpPr/>
          <p:nvPr/>
        </p:nvSpPr>
        <p:spPr>
          <a:xfrm>
            <a:off x="1173235" y="2689315"/>
            <a:ext cx="1695383" cy="41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200" b="1" dirty="0" smtClean="0">
                <a:solidFill>
                  <a:schemeClr val="accent2"/>
                </a:solidFill>
                <a:latin typeface="Arial"/>
              </a:rPr>
              <a:t>Составлено около </a:t>
            </a:r>
          </a:p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200" b="1" dirty="0" smtClean="0">
                <a:solidFill>
                  <a:schemeClr val="accent2"/>
                </a:solidFill>
                <a:latin typeface="Arial"/>
              </a:rPr>
              <a:t>400 </a:t>
            </a:r>
          </a:p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200" b="1" dirty="0" smtClean="0">
                <a:solidFill>
                  <a:schemeClr val="accent2"/>
                </a:solidFill>
                <a:latin typeface="Arial"/>
              </a:rPr>
              <a:t>трудовых операций</a:t>
            </a:r>
            <a:endParaRPr lang="ru-RU" sz="12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31E5E44B-7BA3-4655-B567-DB3EC79F0488}"/>
              </a:ext>
            </a:extLst>
          </p:cNvPr>
          <p:cNvSpPr/>
          <p:nvPr/>
        </p:nvSpPr>
        <p:spPr>
          <a:xfrm>
            <a:off x="9302598" y="1787043"/>
            <a:ext cx="1707214" cy="41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200" b="1" dirty="0" smtClean="0">
                <a:solidFill>
                  <a:schemeClr val="accent2"/>
                </a:solidFill>
                <a:latin typeface="Arial"/>
              </a:rPr>
              <a:t>Разработано более 200 корректирующих мероприятий</a:t>
            </a:r>
            <a:endParaRPr lang="ru-RU" sz="12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31E5E44B-7BA3-4655-B567-DB3EC79F0488}"/>
              </a:ext>
            </a:extLst>
          </p:cNvPr>
          <p:cNvSpPr/>
          <p:nvPr/>
        </p:nvSpPr>
        <p:spPr>
          <a:xfrm>
            <a:off x="9355840" y="2726416"/>
            <a:ext cx="1707214" cy="41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200" b="1" dirty="0" smtClean="0">
                <a:solidFill>
                  <a:schemeClr val="accent2"/>
                </a:solidFill>
                <a:latin typeface="Arial"/>
              </a:rPr>
              <a:t>Выполнено </a:t>
            </a:r>
          </a:p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200" b="1" dirty="0" smtClean="0">
                <a:solidFill>
                  <a:schemeClr val="accent2"/>
                </a:solidFill>
                <a:latin typeface="Arial"/>
              </a:rPr>
              <a:t>более 150 </a:t>
            </a:r>
          </a:p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200" b="1" dirty="0" smtClean="0">
                <a:solidFill>
                  <a:schemeClr val="accent2"/>
                </a:solidFill>
                <a:latin typeface="Arial"/>
              </a:rPr>
              <a:t>корректирующих мероприятий</a:t>
            </a:r>
            <a:endParaRPr lang="ru-RU" sz="12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31E5E44B-7BA3-4655-B567-DB3EC79F0488}"/>
              </a:ext>
            </a:extLst>
          </p:cNvPr>
          <p:cNvSpPr/>
          <p:nvPr/>
        </p:nvSpPr>
        <p:spPr>
          <a:xfrm>
            <a:off x="1424135" y="4700565"/>
            <a:ext cx="1707214" cy="41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200" b="1" dirty="0" smtClean="0">
                <a:solidFill>
                  <a:schemeClr val="accent2"/>
                </a:solidFill>
                <a:latin typeface="Arial"/>
              </a:rPr>
              <a:t>Переведено более</a:t>
            </a:r>
          </a:p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200" b="1" dirty="0" smtClean="0">
                <a:solidFill>
                  <a:schemeClr val="accent2"/>
                </a:solidFill>
                <a:latin typeface="Arial"/>
              </a:rPr>
              <a:t> 60 скрытых опасностей в статус управляемых</a:t>
            </a:r>
            <a:endParaRPr lang="ru-RU" sz="12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31E5E44B-7BA3-4655-B567-DB3EC79F0488}"/>
              </a:ext>
            </a:extLst>
          </p:cNvPr>
          <p:cNvSpPr/>
          <p:nvPr/>
        </p:nvSpPr>
        <p:spPr>
          <a:xfrm>
            <a:off x="9579601" y="3838253"/>
            <a:ext cx="1707214" cy="41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200" b="1" dirty="0">
                <a:solidFill>
                  <a:schemeClr val="accent2"/>
                </a:solidFill>
              </a:rPr>
              <a:t>В процессе выполнения </a:t>
            </a:r>
            <a:r>
              <a:rPr lang="ru-RU" sz="1200" b="1" dirty="0" smtClean="0">
                <a:solidFill>
                  <a:schemeClr val="accent2"/>
                </a:solidFill>
              </a:rPr>
              <a:t>около</a:t>
            </a:r>
          </a:p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200" b="1" dirty="0" smtClean="0">
                <a:solidFill>
                  <a:schemeClr val="accent2"/>
                </a:solidFill>
              </a:rPr>
              <a:t> 60 корректирующих мероприятия </a:t>
            </a:r>
            <a:endParaRPr lang="ru-RU" sz="1200" b="1" dirty="0">
              <a:solidFill>
                <a:schemeClr val="accent2"/>
              </a:solidFill>
            </a:endParaRPr>
          </a:p>
        </p:txBody>
      </p:sp>
      <p:sp>
        <p:nvSpPr>
          <p:cNvPr id="39" name="Freeform: Shape 4">
            <a:extLst>
              <a:ext uri="{FF2B5EF4-FFF2-40B4-BE49-F238E27FC236}">
                <a16:creationId xmlns:a16="http://schemas.microsoft.com/office/drawing/2014/main" xmlns="" id="{E4A66439-7CF7-44DD-8058-A2310D66F66F}"/>
              </a:ext>
            </a:extLst>
          </p:cNvPr>
          <p:cNvSpPr/>
          <p:nvPr/>
        </p:nvSpPr>
        <p:spPr>
          <a:xfrm>
            <a:off x="3174265" y="1837556"/>
            <a:ext cx="624373" cy="537455"/>
          </a:xfrm>
          <a:custGeom>
            <a:avLst/>
            <a:gdLst>
              <a:gd name="connsiteX0" fmla="*/ 0 w 758512"/>
              <a:gd name="connsiteY0" fmla="*/ 63135 h 758512"/>
              <a:gd name="connsiteX1" fmla="*/ 0 w 758512"/>
              <a:gd name="connsiteY1" fmla="*/ 695378 h 758512"/>
              <a:gd name="connsiteX2" fmla="*/ 63135 w 758512"/>
              <a:gd name="connsiteY2" fmla="*/ 758513 h 758512"/>
              <a:gd name="connsiteX3" fmla="*/ 694930 w 758512"/>
              <a:gd name="connsiteY3" fmla="*/ 758513 h 758512"/>
              <a:gd name="connsiteX4" fmla="*/ 758513 w 758512"/>
              <a:gd name="connsiteY4" fmla="*/ 695378 h 758512"/>
              <a:gd name="connsiteX5" fmla="*/ 758513 w 758512"/>
              <a:gd name="connsiteY5" fmla="*/ 63135 h 758512"/>
              <a:gd name="connsiteX6" fmla="*/ 694930 w 758512"/>
              <a:gd name="connsiteY6" fmla="*/ 0 h 758512"/>
              <a:gd name="connsiteX7" fmla="*/ 63135 w 758512"/>
              <a:gd name="connsiteY7" fmla="*/ 0 h 75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8512" h="758512">
                <a:moveTo>
                  <a:pt x="0" y="63135"/>
                </a:moveTo>
                <a:lnTo>
                  <a:pt x="0" y="695378"/>
                </a:lnTo>
                <a:lnTo>
                  <a:pt x="63135" y="758513"/>
                </a:lnTo>
                <a:lnTo>
                  <a:pt x="694930" y="758513"/>
                </a:lnTo>
                <a:lnTo>
                  <a:pt x="758513" y="695378"/>
                </a:lnTo>
                <a:lnTo>
                  <a:pt x="758513" y="63135"/>
                </a:lnTo>
                <a:lnTo>
                  <a:pt x="694930" y="0"/>
                </a:lnTo>
                <a:lnTo>
                  <a:pt x="63135" y="0"/>
                </a:lnTo>
                <a:close/>
              </a:path>
            </a:pathLst>
          </a:custGeom>
          <a:solidFill>
            <a:srgbClr val="002F6C"/>
          </a:solidFill>
          <a:ln w="447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8" name="Freeform: Shape 20">
            <a:extLst>
              <a:ext uri="{FF2B5EF4-FFF2-40B4-BE49-F238E27FC236}">
                <a16:creationId xmlns:a16="http://schemas.microsoft.com/office/drawing/2014/main" xmlns="" id="{BFA5F61F-601F-4922-B977-6A1CBEFBAA16}"/>
              </a:ext>
            </a:extLst>
          </p:cNvPr>
          <p:cNvSpPr/>
          <p:nvPr/>
        </p:nvSpPr>
        <p:spPr>
          <a:xfrm>
            <a:off x="8554560" y="1833492"/>
            <a:ext cx="621770" cy="493910"/>
          </a:xfrm>
          <a:custGeom>
            <a:avLst/>
            <a:gdLst>
              <a:gd name="connsiteX0" fmla="*/ 0 w 758512"/>
              <a:gd name="connsiteY0" fmla="*/ 63135 h 758512"/>
              <a:gd name="connsiteX1" fmla="*/ 0 w 758512"/>
              <a:gd name="connsiteY1" fmla="*/ 695378 h 758512"/>
              <a:gd name="connsiteX2" fmla="*/ 63135 w 758512"/>
              <a:gd name="connsiteY2" fmla="*/ 758513 h 758512"/>
              <a:gd name="connsiteX3" fmla="*/ 695378 w 758512"/>
              <a:gd name="connsiteY3" fmla="*/ 758513 h 758512"/>
              <a:gd name="connsiteX4" fmla="*/ 758513 w 758512"/>
              <a:gd name="connsiteY4" fmla="*/ 695378 h 758512"/>
              <a:gd name="connsiteX5" fmla="*/ 758513 w 758512"/>
              <a:gd name="connsiteY5" fmla="*/ 63135 h 758512"/>
              <a:gd name="connsiteX6" fmla="*/ 695378 w 758512"/>
              <a:gd name="connsiteY6" fmla="*/ 0 h 758512"/>
              <a:gd name="connsiteX7" fmla="*/ 63135 w 758512"/>
              <a:gd name="connsiteY7" fmla="*/ 0 h 75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8512" h="758512">
                <a:moveTo>
                  <a:pt x="0" y="63135"/>
                </a:moveTo>
                <a:lnTo>
                  <a:pt x="0" y="695378"/>
                </a:lnTo>
                <a:lnTo>
                  <a:pt x="63135" y="758513"/>
                </a:lnTo>
                <a:lnTo>
                  <a:pt x="695378" y="758513"/>
                </a:lnTo>
                <a:lnTo>
                  <a:pt x="758513" y="695378"/>
                </a:lnTo>
                <a:lnTo>
                  <a:pt x="758513" y="63135"/>
                </a:lnTo>
                <a:lnTo>
                  <a:pt x="695378" y="0"/>
                </a:lnTo>
                <a:lnTo>
                  <a:pt x="63135" y="0"/>
                </a:lnTo>
                <a:close/>
              </a:path>
            </a:pathLst>
          </a:custGeom>
          <a:solidFill>
            <a:srgbClr val="002F6C"/>
          </a:solidFill>
          <a:ln w="447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67" name="Graphic 127">
            <a:extLst>
              <a:ext uri="{FF2B5EF4-FFF2-40B4-BE49-F238E27FC236}">
                <a16:creationId xmlns:a16="http://schemas.microsoft.com/office/drawing/2014/main" xmlns="" id="{78EDC3AC-47F3-456A-8992-EC26E2A031AA}"/>
              </a:ext>
            </a:extLst>
          </p:cNvPr>
          <p:cNvGrpSpPr/>
          <p:nvPr/>
        </p:nvGrpSpPr>
        <p:grpSpPr>
          <a:xfrm>
            <a:off x="3174265" y="1839160"/>
            <a:ext cx="627293" cy="539970"/>
            <a:chOff x="403166" y="1087251"/>
            <a:chExt cx="762060" cy="762060"/>
          </a:xfrm>
        </p:grpSpPr>
        <p:sp>
          <p:nvSpPr>
            <p:cNvPr id="68" name="Полилиния: фигура 29">
              <a:extLst>
                <a:ext uri="{FF2B5EF4-FFF2-40B4-BE49-F238E27FC236}">
                  <a16:creationId xmlns:a16="http://schemas.microsoft.com/office/drawing/2014/main" xmlns="" id="{22AD709A-7EAB-4F58-A248-A6F540DB6F89}"/>
                </a:ext>
              </a:extLst>
            </p:cNvPr>
            <p:cNvSpPr/>
            <p:nvPr/>
          </p:nvSpPr>
          <p:spPr>
            <a:xfrm>
              <a:off x="576863" y="1157412"/>
              <a:ext cx="511861" cy="512035"/>
            </a:xfrm>
            <a:custGeom>
              <a:avLst/>
              <a:gdLst>
                <a:gd name="connsiteX0" fmla="*/ 456162 w 511861"/>
                <a:gd name="connsiteY0" fmla="*/ 389811 h 512035"/>
                <a:gd name="connsiteX1" fmla="*/ 486177 w 511861"/>
                <a:gd name="connsiteY1" fmla="*/ 359796 h 512035"/>
                <a:gd name="connsiteX2" fmla="*/ 497937 w 511861"/>
                <a:gd name="connsiteY2" fmla="*/ 301048 h 512035"/>
                <a:gd name="connsiteX3" fmla="*/ 396289 w 511861"/>
                <a:gd name="connsiteY3" fmla="*/ 199400 h 512035"/>
                <a:gd name="connsiteX4" fmla="*/ 312323 w 511861"/>
                <a:gd name="connsiteY4" fmla="*/ 191779 h 512035"/>
                <a:gd name="connsiteX5" fmla="*/ 285270 w 511861"/>
                <a:gd name="connsiteY5" fmla="*/ 218884 h 512035"/>
                <a:gd name="connsiteX6" fmla="*/ 267743 w 511861"/>
                <a:gd name="connsiteY6" fmla="*/ 201340 h 512035"/>
                <a:gd name="connsiteX7" fmla="*/ 279035 w 511861"/>
                <a:gd name="connsiteY7" fmla="*/ 190047 h 512035"/>
                <a:gd name="connsiteX8" fmla="*/ 266357 w 511861"/>
                <a:gd name="connsiteY8" fmla="*/ 177387 h 512035"/>
                <a:gd name="connsiteX9" fmla="*/ 380285 w 511861"/>
                <a:gd name="connsiteY9" fmla="*/ 21944 h 512035"/>
                <a:gd name="connsiteX10" fmla="*/ 358289 w 511861"/>
                <a:gd name="connsiteY10" fmla="*/ 0 h 512035"/>
                <a:gd name="connsiteX11" fmla="*/ 202847 w 511861"/>
                <a:gd name="connsiteY11" fmla="*/ 113928 h 512035"/>
                <a:gd name="connsiteX12" fmla="*/ 190186 w 511861"/>
                <a:gd name="connsiteY12" fmla="*/ 101302 h 512035"/>
                <a:gd name="connsiteX13" fmla="*/ 100990 w 511861"/>
                <a:gd name="connsiteY13" fmla="*/ 190498 h 512035"/>
                <a:gd name="connsiteX14" fmla="*/ 113668 w 511861"/>
                <a:gd name="connsiteY14" fmla="*/ 203158 h 512035"/>
                <a:gd name="connsiteX15" fmla="*/ 0 w 511861"/>
                <a:gd name="connsiteY15" fmla="*/ 358341 h 512035"/>
                <a:gd name="connsiteX16" fmla="*/ 22013 w 511861"/>
                <a:gd name="connsiteY16" fmla="*/ 380233 h 512035"/>
                <a:gd name="connsiteX17" fmla="*/ 177196 w 511861"/>
                <a:gd name="connsiteY17" fmla="*/ 266565 h 512035"/>
                <a:gd name="connsiteX18" fmla="*/ 189857 w 511861"/>
                <a:gd name="connsiteY18" fmla="*/ 279226 h 512035"/>
                <a:gd name="connsiteX19" fmla="*/ 201149 w 511861"/>
                <a:gd name="connsiteY19" fmla="*/ 267933 h 512035"/>
                <a:gd name="connsiteX20" fmla="*/ 257299 w 511861"/>
                <a:gd name="connsiteY20" fmla="*/ 324083 h 512035"/>
                <a:gd name="connsiteX21" fmla="*/ 279503 w 511861"/>
                <a:gd name="connsiteY21" fmla="*/ 301880 h 512035"/>
                <a:gd name="connsiteX22" fmla="*/ 223284 w 511861"/>
                <a:gd name="connsiteY22" fmla="*/ 245747 h 512035"/>
                <a:gd name="connsiteX23" fmla="*/ 245435 w 511861"/>
                <a:gd name="connsiteY23" fmla="*/ 223543 h 512035"/>
                <a:gd name="connsiteX24" fmla="*/ 301620 w 511861"/>
                <a:gd name="connsiteY24" fmla="*/ 279693 h 512035"/>
                <a:gd name="connsiteX25" fmla="*/ 301620 w 511861"/>
                <a:gd name="connsiteY25" fmla="*/ 279693 h 512035"/>
                <a:gd name="connsiteX26" fmla="*/ 301724 w 511861"/>
                <a:gd name="connsiteY26" fmla="*/ 279797 h 512035"/>
                <a:gd name="connsiteX27" fmla="*/ 264573 w 511861"/>
                <a:gd name="connsiteY27" fmla="*/ 316948 h 512035"/>
                <a:gd name="connsiteX28" fmla="*/ 235130 w 511861"/>
                <a:gd name="connsiteY28" fmla="*/ 346391 h 512035"/>
                <a:gd name="connsiteX29" fmla="*/ 367365 w 511861"/>
                <a:gd name="connsiteY29" fmla="*/ 478608 h 512035"/>
                <a:gd name="connsiteX30" fmla="*/ 389551 w 511861"/>
                <a:gd name="connsiteY30" fmla="*/ 456353 h 512035"/>
                <a:gd name="connsiteX31" fmla="*/ 445251 w 511861"/>
                <a:gd name="connsiteY31" fmla="*/ 512035 h 512035"/>
                <a:gd name="connsiteX32" fmla="*/ 511862 w 511861"/>
                <a:gd name="connsiteY32" fmla="*/ 445441 h 512035"/>
                <a:gd name="connsiteX33" fmla="*/ 85403 w 511861"/>
                <a:gd name="connsiteY33" fmla="*/ 294831 h 512035"/>
                <a:gd name="connsiteX34" fmla="*/ 136132 w 511861"/>
                <a:gd name="connsiteY34" fmla="*/ 225552 h 512035"/>
                <a:gd name="connsiteX35" fmla="*/ 154664 w 511861"/>
                <a:gd name="connsiteY35" fmla="*/ 244084 h 512035"/>
                <a:gd name="connsiteX36" fmla="*/ 294692 w 511861"/>
                <a:gd name="connsiteY36" fmla="*/ 85541 h 512035"/>
                <a:gd name="connsiteX37" fmla="*/ 243842 w 511861"/>
                <a:gd name="connsiteY37" fmla="*/ 154993 h 512035"/>
                <a:gd name="connsiteX38" fmla="*/ 225310 w 511861"/>
                <a:gd name="connsiteY38" fmla="*/ 136461 h 512035"/>
                <a:gd name="connsiteX39" fmla="*/ 189788 w 511861"/>
                <a:gd name="connsiteY39" fmla="*/ 234818 h 512035"/>
                <a:gd name="connsiteX40" fmla="*/ 145398 w 511861"/>
                <a:gd name="connsiteY40" fmla="*/ 190446 h 512035"/>
                <a:gd name="connsiteX41" fmla="*/ 190186 w 511861"/>
                <a:gd name="connsiteY41" fmla="*/ 145657 h 512035"/>
                <a:gd name="connsiteX42" fmla="*/ 234576 w 511861"/>
                <a:gd name="connsiteY42" fmla="*/ 190047 h 512035"/>
                <a:gd name="connsiteX43" fmla="*/ 279537 w 511861"/>
                <a:gd name="connsiteY43" fmla="*/ 346391 h 512035"/>
                <a:gd name="connsiteX44" fmla="*/ 286777 w 511861"/>
                <a:gd name="connsiteY44" fmla="*/ 339151 h 512035"/>
                <a:gd name="connsiteX45" fmla="*/ 368040 w 511861"/>
                <a:gd name="connsiteY45" fmla="*/ 257905 h 512035"/>
                <a:gd name="connsiteX46" fmla="*/ 345889 w 511861"/>
                <a:gd name="connsiteY46" fmla="*/ 235702 h 512035"/>
                <a:gd name="connsiteX47" fmla="*/ 323979 w 511861"/>
                <a:gd name="connsiteY47" fmla="*/ 257594 h 512035"/>
                <a:gd name="connsiteX48" fmla="*/ 323876 w 511861"/>
                <a:gd name="connsiteY48" fmla="*/ 257490 h 512035"/>
                <a:gd name="connsiteX49" fmla="*/ 323876 w 511861"/>
                <a:gd name="connsiteY49" fmla="*/ 257490 h 512035"/>
                <a:gd name="connsiteX50" fmla="*/ 307474 w 511861"/>
                <a:gd name="connsiteY50" fmla="*/ 241088 h 512035"/>
                <a:gd name="connsiteX51" fmla="*/ 324170 w 511861"/>
                <a:gd name="connsiteY51" fmla="*/ 224392 h 512035"/>
                <a:gd name="connsiteX52" fmla="*/ 382173 w 511861"/>
                <a:gd name="connsiteY52" fmla="*/ 229588 h 512035"/>
                <a:gd name="connsiteX53" fmla="*/ 463904 w 511861"/>
                <a:gd name="connsiteY53" fmla="*/ 311319 h 512035"/>
                <a:gd name="connsiteX54" fmla="*/ 457305 w 511861"/>
                <a:gd name="connsiteY54" fmla="*/ 344226 h 512035"/>
                <a:gd name="connsiteX55" fmla="*/ 367417 w 511861"/>
                <a:gd name="connsiteY55" fmla="*/ 434114 h 512035"/>
                <a:gd name="connsiteX56" fmla="*/ 411703 w 511861"/>
                <a:gd name="connsiteY56" fmla="*/ 434218 h 512035"/>
                <a:gd name="connsiteX57" fmla="*/ 433907 w 511861"/>
                <a:gd name="connsiteY57" fmla="*/ 412015 h 512035"/>
                <a:gd name="connsiteX58" fmla="*/ 467403 w 511861"/>
                <a:gd name="connsiteY58" fmla="*/ 445511 h 512035"/>
                <a:gd name="connsiteX59" fmla="*/ 445199 w 511861"/>
                <a:gd name="connsiteY59" fmla="*/ 467697 h 51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11861" h="512035">
                  <a:moveTo>
                    <a:pt x="456162" y="389811"/>
                  </a:moveTo>
                  <a:lnTo>
                    <a:pt x="486177" y="359796"/>
                  </a:lnTo>
                  <a:lnTo>
                    <a:pt x="497937" y="301048"/>
                  </a:lnTo>
                  <a:lnTo>
                    <a:pt x="396289" y="199400"/>
                  </a:lnTo>
                  <a:lnTo>
                    <a:pt x="312323" y="191779"/>
                  </a:lnTo>
                  <a:lnTo>
                    <a:pt x="285270" y="218884"/>
                  </a:lnTo>
                  <a:lnTo>
                    <a:pt x="267743" y="201340"/>
                  </a:lnTo>
                  <a:lnTo>
                    <a:pt x="279035" y="190047"/>
                  </a:lnTo>
                  <a:lnTo>
                    <a:pt x="266357" y="177387"/>
                  </a:lnTo>
                  <a:lnTo>
                    <a:pt x="380285" y="21944"/>
                  </a:lnTo>
                  <a:lnTo>
                    <a:pt x="358289" y="0"/>
                  </a:lnTo>
                  <a:lnTo>
                    <a:pt x="202847" y="113928"/>
                  </a:lnTo>
                  <a:lnTo>
                    <a:pt x="190186" y="101302"/>
                  </a:lnTo>
                  <a:lnTo>
                    <a:pt x="100990" y="190498"/>
                  </a:lnTo>
                  <a:lnTo>
                    <a:pt x="113668" y="203158"/>
                  </a:lnTo>
                  <a:lnTo>
                    <a:pt x="0" y="358341"/>
                  </a:lnTo>
                  <a:lnTo>
                    <a:pt x="22013" y="380233"/>
                  </a:lnTo>
                  <a:lnTo>
                    <a:pt x="177196" y="266565"/>
                  </a:lnTo>
                  <a:lnTo>
                    <a:pt x="189857" y="279226"/>
                  </a:lnTo>
                  <a:lnTo>
                    <a:pt x="201149" y="267933"/>
                  </a:lnTo>
                  <a:lnTo>
                    <a:pt x="257299" y="324083"/>
                  </a:lnTo>
                  <a:lnTo>
                    <a:pt x="279503" y="301880"/>
                  </a:lnTo>
                  <a:lnTo>
                    <a:pt x="223284" y="245747"/>
                  </a:lnTo>
                  <a:lnTo>
                    <a:pt x="245435" y="223543"/>
                  </a:lnTo>
                  <a:lnTo>
                    <a:pt x="301620" y="279693"/>
                  </a:lnTo>
                  <a:lnTo>
                    <a:pt x="301620" y="279693"/>
                  </a:lnTo>
                  <a:lnTo>
                    <a:pt x="301724" y="279797"/>
                  </a:lnTo>
                  <a:lnTo>
                    <a:pt x="264573" y="316948"/>
                  </a:lnTo>
                  <a:lnTo>
                    <a:pt x="235130" y="346391"/>
                  </a:lnTo>
                  <a:lnTo>
                    <a:pt x="367365" y="478608"/>
                  </a:lnTo>
                  <a:lnTo>
                    <a:pt x="389551" y="456353"/>
                  </a:lnTo>
                  <a:lnTo>
                    <a:pt x="445251" y="512035"/>
                  </a:lnTo>
                  <a:lnTo>
                    <a:pt x="511862" y="445441"/>
                  </a:lnTo>
                  <a:close/>
                  <a:moveTo>
                    <a:pt x="85403" y="294831"/>
                  </a:moveTo>
                  <a:lnTo>
                    <a:pt x="136132" y="225552"/>
                  </a:lnTo>
                  <a:lnTo>
                    <a:pt x="154664" y="244084"/>
                  </a:lnTo>
                  <a:close/>
                  <a:moveTo>
                    <a:pt x="294692" y="85541"/>
                  </a:moveTo>
                  <a:lnTo>
                    <a:pt x="243842" y="154993"/>
                  </a:lnTo>
                  <a:lnTo>
                    <a:pt x="225310" y="136461"/>
                  </a:lnTo>
                  <a:close/>
                  <a:moveTo>
                    <a:pt x="189788" y="234818"/>
                  </a:moveTo>
                  <a:lnTo>
                    <a:pt x="145398" y="190446"/>
                  </a:lnTo>
                  <a:lnTo>
                    <a:pt x="190186" y="145657"/>
                  </a:lnTo>
                  <a:lnTo>
                    <a:pt x="234576" y="190047"/>
                  </a:lnTo>
                  <a:close/>
                  <a:moveTo>
                    <a:pt x="279537" y="346391"/>
                  </a:moveTo>
                  <a:lnTo>
                    <a:pt x="286777" y="339151"/>
                  </a:lnTo>
                  <a:lnTo>
                    <a:pt x="368040" y="257905"/>
                  </a:lnTo>
                  <a:lnTo>
                    <a:pt x="345889" y="235702"/>
                  </a:lnTo>
                  <a:lnTo>
                    <a:pt x="323979" y="257594"/>
                  </a:lnTo>
                  <a:lnTo>
                    <a:pt x="323876" y="257490"/>
                  </a:lnTo>
                  <a:lnTo>
                    <a:pt x="323876" y="257490"/>
                  </a:lnTo>
                  <a:lnTo>
                    <a:pt x="307474" y="241088"/>
                  </a:lnTo>
                  <a:lnTo>
                    <a:pt x="324170" y="224392"/>
                  </a:lnTo>
                  <a:lnTo>
                    <a:pt x="382173" y="229588"/>
                  </a:lnTo>
                  <a:lnTo>
                    <a:pt x="463904" y="311319"/>
                  </a:lnTo>
                  <a:lnTo>
                    <a:pt x="457305" y="344226"/>
                  </a:lnTo>
                  <a:lnTo>
                    <a:pt x="367417" y="434114"/>
                  </a:lnTo>
                  <a:close/>
                  <a:moveTo>
                    <a:pt x="411703" y="434218"/>
                  </a:moveTo>
                  <a:lnTo>
                    <a:pt x="433907" y="412015"/>
                  </a:lnTo>
                  <a:lnTo>
                    <a:pt x="467403" y="445511"/>
                  </a:lnTo>
                  <a:lnTo>
                    <a:pt x="445199" y="467697"/>
                  </a:lnTo>
                  <a:close/>
                </a:path>
              </a:pathLst>
            </a:custGeom>
            <a:solidFill>
              <a:srgbClr val="FFFFFF"/>
            </a:solidFill>
            <a:ln w="17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9" name="Полилиния: фигура 31">
              <a:extLst>
                <a:ext uri="{FF2B5EF4-FFF2-40B4-BE49-F238E27FC236}">
                  <a16:creationId xmlns:a16="http://schemas.microsoft.com/office/drawing/2014/main" xmlns="" id="{5728E68D-BC48-4089-88DE-BB951D50DF92}"/>
                </a:ext>
              </a:extLst>
            </p:cNvPr>
            <p:cNvSpPr/>
            <p:nvPr/>
          </p:nvSpPr>
          <p:spPr>
            <a:xfrm>
              <a:off x="470521" y="1446025"/>
              <a:ext cx="543123" cy="336189"/>
            </a:xfrm>
            <a:custGeom>
              <a:avLst/>
              <a:gdLst>
                <a:gd name="connsiteX0" fmla="*/ 394712 w 543123"/>
                <a:gd name="connsiteY0" fmla="*/ 242006 h 336189"/>
                <a:gd name="connsiteX1" fmla="*/ 313674 w 543123"/>
                <a:gd name="connsiteY1" fmla="*/ 215005 h 336189"/>
                <a:gd name="connsiteX2" fmla="*/ 313674 w 543123"/>
                <a:gd name="connsiteY2" fmla="*/ 159825 h 336189"/>
                <a:gd name="connsiteX3" fmla="*/ 273666 w 543123"/>
                <a:gd name="connsiteY3" fmla="*/ 79843 h 336189"/>
                <a:gd name="connsiteX4" fmla="*/ 198395 w 543123"/>
                <a:gd name="connsiteY4" fmla="*/ 116439 h 336189"/>
                <a:gd name="connsiteX5" fmla="*/ 116231 w 543123"/>
                <a:gd name="connsiteY5" fmla="*/ 116439 h 336189"/>
                <a:gd name="connsiteX6" fmla="*/ 0 w 543123"/>
                <a:gd name="connsiteY6" fmla="*/ 0 h 336189"/>
                <a:gd name="connsiteX7" fmla="*/ 0 w 543123"/>
                <a:gd name="connsiteY7" fmla="*/ 336190 h 336189"/>
                <a:gd name="connsiteX8" fmla="*/ 543124 w 543123"/>
                <a:gd name="connsiteY8" fmla="*/ 336190 h 336189"/>
                <a:gd name="connsiteX9" fmla="*/ 496032 w 543123"/>
                <a:gd name="connsiteY9" fmla="*/ 242006 h 336189"/>
                <a:gd name="connsiteX10" fmla="*/ 31366 w 543123"/>
                <a:gd name="connsiteY10" fmla="*/ 304789 h 336189"/>
                <a:gd name="connsiteX11" fmla="*/ 31366 w 543123"/>
                <a:gd name="connsiteY11" fmla="*/ 75946 h 336189"/>
                <a:gd name="connsiteX12" fmla="*/ 103086 w 543123"/>
                <a:gd name="connsiteY12" fmla="*/ 147840 h 336189"/>
                <a:gd name="connsiteX13" fmla="*/ 205600 w 543123"/>
                <a:gd name="connsiteY13" fmla="*/ 147840 h 336189"/>
                <a:gd name="connsiteX14" fmla="*/ 259464 w 543123"/>
                <a:gd name="connsiteY14" fmla="*/ 121670 h 336189"/>
                <a:gd name="connsiteX15" fmla="*/ 282257 w 543123"/>
                <a:gd name="connsiteY15" fmla="*/ 167238 h 336189"/>
                <a:gd name="connsiteX16" fmla="*/ 282257 w 543123"/>
                <a:gd name="connsiteY16" fmla="*/ 237641 h 336189"/>
                <a:gd name="connsiteX17" fmla="*/ 389638 w 543123"/>
                <a:gd name="connsiteY17" fmla="*/ 273406 h 336189"/>
                <a:gd name="connsiteX18" fmla="*/ 476669 w 543123"/>
                <a:gd name="connsiteY18" fmla="*/ 273406 h 336189"/>
                <a:gd name="connsiteX19" fmla="*/ 492360 w 543123"/>
                <a:gd name="connsiteY19" fmla="*/ 304789 h 336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3123" h="336189">
                  <a:moveTo>
                    <a:pt x="394712" y="242006"/>
                  </a:moveTo>
                  <a:lnTo>
                    <a:pt x="313674" y="215005"/>
                  </a:lnTo>
                  <a:lnTo>
                    <a:pt x="313674" y="159825"/>
                  </a:lnTo>
                  <a:lnTo>
                    <a:pt x="273666" y="79843"/>
                  </a:lnTo>
                  <a:lnTo>
                    <a:pt x="198395" y="116439"/>
                  </a:lnTo>
                  <a:lnTo>
                    <a:pt x="116231" y="116439"/>
                  </a:lnTo>
                  <a:lnTo>
                    <a:pt x="0" y="0"/>
                  </a:lnTo>
                  <a:lnTo>
                    <a:pt x="0" y="336190"/>
                  </a:lnTo>
                  <a:lnTo>
                    <a:pt x="543124" y="336190"/>
                  </a:lnTo>
                  <a:lnTo>
                    <a:pt x="496032" y="242006"/>
                  </a:lnTo>
                  <a:close/>
                  <a:moveTo>
                    <a:pt x="31366" y="304789"/>
                  </a:moveTo>
                  <a:lnTo>
                    <a:pt x="31366" y="75946"/>
                  </a:lnTo>
                  <a:lnTo>
                    <a:pt x="103086" y="147840"/>
                  </a:lnTo>
                  <a:lnTo>
                    <a:pt x="205600" y="147840"/>
                  </a:lnTo>
                  <a:lnTo>
                    <a:pt x="259464" y="121670"/>
                  </a:lnTo>
                  <a:lnTo>
                    <a:pt x="282257" y="167238"/>
                  </a:lnTo>
                  <a:lnTo>
                    <a:pt x="282257" y="237641"/>
                  </a:lnTo>
                  <a:lnTo>
                    <a:pt x="389638" y="273406"/>
                  </a:lnTo>
                  <a:lnTo>
                    <a:pt x="476669" y="273406"/>
                  </a:lnTo>
                  <a:lnTo>
                    <a:pt x="492360" y="304789"/>
                  </a:lnTo>
                  <a:close/>
                </a:path>
              </a:pathLst>
            </a:custGeom>
            <a:solidFill>
              <a:srgbClr val="FFFFFF"/>
            </a:solidFill>
            <a:ln w="17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130" name="Graphic 452">
            <a:extLst>
              <a:ext uri="{FF2B5EF4-FFF2-40B4-BE49-F238E27FC236}">
                <a16:creationId xmlns:a16="http://schemas.microsoft.com/office/drawing/2014/main" xmlns="" id="{C8D0B22C-35DF-4636-8E98-E11AA80CAD21}"/>
              </a:ext>
            </a:extLst>
          </p:cNvPr>
          <p:cNvSpPr/>
          <p:nvPr/>
        </p:nvSpPr>
        <p:spPr>
          <a:xfrm>
            <a:off x="8611469" y="1861336"/>
            <a:ext cx="496196" cy="394034"/>
          </a:xfrm>
          <a:custGeom>
            <a:avLst/>
            <a:gdLst>
              <a:gd name="connsiteX0" fmla="*/ 605322 w 605321"/>
              <a:gd name="connsiteY0" fmla="*/ 244744 h 605130"/>
              <a:gd name="connsiteX1" fmla="*/ 360612 w 605321"/>
              <a:gd name="connsiteY1" fmla="*/ 0 h 605130"/>
              <a:gd name="connsiteX2" fmla="*/ 338375 w 605321"/>
              <a:gd name="connsiteY2" fmla="*/ 22237 h 605130"/>
              <a:gd name="connsiteX3" fmla="*/ 560848 w 605321"/>
              <a:gd name="connsiteY3" fmla="*/ 244744 h 605130"/>
              <a:gd name="connsiteX4" fmla="*/ 494155 w 605321"/>
              <a:gd name="connsiteY4" fmla="*/ 311438 h 605130"/>
              <a:gd name="connsiteX5" fmla="*/ 471987 w 605321"/>
              <a:gd name="connsiteY5" fmla="*/ 289253 h 605130"/>
              <a:gd name="connsiteX6" fmla="*/ 315878 w 605321"/>
              <a:gd name="connsiteY6" fmla="*/ 133144 h 605130"/>
              <a:gd name="connsiteX7" fmla="*/ 293711 w 605321"/>
              <a:gd name="connsiteY7" fmla="*/ 110959 h 605130"/>
              <a:gd name="connsiteX8" fmla="*/ 338184 w 605321"/>
              <a:gd name="connsiteY8" fmla="*/ 66485 h 605130"/>
              <a:gd name="connsiteX9" fmla="*/ 315982 w 605321"/>
              <a:gd name="connsiteY9" fmla="*/ 44266 h 605130"/>
              <a:gd name="connsiteX10" fmla="*/ 249272 w 605321"/>
              <a:gd name="connsiteY10" fmla="*/ 110976 h 605130"/>
              <a:gd name="connsiteX11" fmla="*/ 293676 w 605321"/>
              <a:gd name="connsiteY11" fmla="*/ 155398 h 605130"/>
              <a:gd name="connsiteX12" fmla="*/ 249237 w 605321"/>
              <a:gd name="connsiteY12" fmla="*/ 199854 h 605130"/>
              <a:gd name="connsiteX13" fmla="*/ 205405 w 605321"/>
              <a:gd name="connsiteY13" fmla="*/ 156022 h 605130"/>
              <a:gd name="connsiteX14" fmla="*/ 138712 w 605321"/>
              <a:gd name="connsiteY14" fmla="*/ 222733 h 605130"/>
              <a:gd name="connsiteX15" fmla="*/ 182526 w 605321"/>
              <a:gd name="connsiteY15" fmla="*/ 266548 h 605130"/>
              <a:gd name="connsiteX16" fmla="*/ 138105 w 605321"/>
              <a:gd name="connsiteY16" fmla="*/ 311004 h 605130"/>
              <a:gd name="connsiteX17" fmla="*/ 138105 w 605321"/>
              <a:gd name="connsiteY17" fmla="*/ 311004 h 605130"/>
              <a:gd name="connsiteX18" fmla="*/ 132554 w 605321"/>
              <a:gd name="connsiteY18" fmla="*/ 316555 h 605130"/>
              <a:gd name="connsiteX19" fmla="*/ 115833 w 605321"/>
              <a:gd name="connsiteY19" fmla="*/ 333206 h 605130"/>
              <a:gd name="connsiteX20" fmla="*/ 115833 w 605321"/>
              <a:gd name="connsiteY20" fmla="*/ 333206 h 605130"/>
              <a:gd name="connsiteX21" fmla="*/ 71377 w 605321"/>
              <a:gd name="connsiteY21" fmla="*/ 377697 h 605130"/>
              <a:gd name="connsiteX22" fmla="*/ 115798 w 605321"/>
              <a:gd name="connsiteY22" fmla="*/ 422102 h 605130"/>
              <a:gd name="connsiteX23" fmla="*/ 0 w 605321"/>
              <a:gd name="connsiteY23" fmla="*/ 537883 h 605130"/>
              <a:gd name="connsiteX24" fmla="*/ 416 w 605321"/>
              <a:gd name="connsiteY24" fmla="*/ 604715 h 605130"/>
              <a:gd name="connsiteX25" fmla="*/ 67248 w 605321"/>
              <a:gd name="connsiteY25" fmla="*/ 605131 h 605130"/>
              <a:gd name="connsiteX26" fmla="*/ 183029 w 605321"/>
              <a:gd name="connsiteY26" fmla="*/ 489315 h 605130"/>
              <a:gd name="connsiteX27" fmla="*/ 227451 w 605321"/>
              <a:gd name="connsiteY27" fmla="*/ 533720 h 605130"/>
              <a:gd name="connsiteX28" fmla="*/ 271907 w 605321"/>
              <a:gd name="connsiteY28" fmla="*/ 489315 h 605130"/>
              <a:gd name="connsiteX29" fmla="*/ 294214 w 605321"/>
              <a:gd name="connsiteY29" fmla="*/ 467061 h 605130"/>
              <a:gd name="connsiteX30" fmla="*/ 449820 w 605321"/>
              <a:gd name="connsiteY30" fmla="*/ 311455 h 605130"/>
              <a:gd name="connsiteX31" fmla="*/ 494224 w 605321"/>
              <a:gd name="connsiteY31" fmla="*/ 355877 h 605130"/>
              <a:gd name="connsiteX32" fmla="*/ 54291 w 605321"/>
              <a:gd name="connsiteY32" fmla="*/ 573614 h 605130"/>
              <a:gd name="connsiteX33" fmla="*/ 31742 w 605321"/>
              <a:gd name="connsiteY33" fmla="*/ 573475 h 605130"/>
              <a:gd name="connsiteX34" fmla="*/ 31603 w 605321"/>
              <a:gd name="connsiteY34" fmla="*/ 550926 h 605130"/>
              <a:gd name="connsiteX35" fmla="*/ 138105 w 605321"/>
              <a:gd name="connsiteY35" fmla="*/ 444425 h 605130"/>
              <a:gd name="connsiteX36" fmla="*/ 160862 w 605321"/>
              <a:gd name="connsiteY36" fmla="*/ 467200 h 605130"/>
              <a:gd name="connsiteX37" fmla="*/ 183203 w 605321"/>
              <a:gd name="connsiteY37" fmla="*/ 222733 h 605130"/>
              <a:gd name="connsiteX38" fmla="*/ 205422 w 605321"/>
              <a:gd name="connsiteY38" fmla="*/ 200496 h 605130"/>
              <a:gd name="connsiteX39" fmla="*/ 227017 w 605321"/>
              <a:gd name="connsiteY39" fmla="*/ 222091 h 605130"/>
              <a:gd name="connsiteX40" fmla="*/ 204780 w 605321"/>
              <a:gd name="connsiteY40" fmla="*/ 244311 h 605130"/>
              <a:gd name="connsiteX41" fmla="*/ 227451 w 605321"/>
              <a:gd name="connsiteY41" fmla="*/ 489315 h 605130"/>
              <a:gd name="connsiteX42" fmla="*/ 115850 w 605321"/>
              <a:gd name="connsiteY42" fmla="*/ 377715 h 605130"/>
              <a:gd name="connsiteX43" fmla="*/ 138105 w 605321"/>
              <a:gd name="connsiteY43" fmla="*/ 355478 h 605130"/>
              <a:gd name="connsiteX44" fmla="*/ 193870 w 605321"/>
              <a:gd name="connsiteY44" fmla="*/ 411261 h 605130"/>
              <a:gd name="connsiteX45" fmla="*/ 249670 w 605321"/>
              <a:gd name="connsiteY45" fmla="*/ 467061 h 605130"/>
              <a:gd name="connsiteX46" fmla="*/ 271907 w 605321"/>
              <a:gd name="connsiteY46" fmla="*/ 444842 h 605130"/>
              <a:gd name="connsiteX47" fmla="*/ 216159 w 605321"/>
              <a:gd name="connsiteY47" fmla="*/ 389024 h 605130"/>
              <a:gd name="connsiteX48" fmla="*/ 160307 w 605321"/>
              <a:gd name="connsiteY48" fmla="*/ 333206 h 605130"/>
              <a:gd name="connsiteX49" fmla="*/ 204763 w 605321"/>
              <a:gd name="connsiteY49" fmla="*/ 288750 h 605130"/>
              <a:gd name="connsiteX50" fmla="*/ 204763 w 605321"/>
              <a:gd name="connsiteY50" fmla="*/ 288750 h 605130"/>
              <a:gd name="connsiteX51" fmla="*/ 271474 w 605321"/>
              <a:gd name="connsiteY51" fmla="*/ 222057 h 605130"/>
              <a:gd name="connsiteX52" fmla="*/ 271474 w 605321"/>
              <a:gd name="connsiteY52" fmla="*/ 222057 h 605130"/>
              <a:gd name="connsiteX53" fmla="*/ 315913 w 605321"/>
              <a:gd name="connsiteY53" fmla="*/ 177600 h 605130"/>
              <a:gd name="connsiteX54" fmla="*/ 427513 w 605321"/>
              <a:gd name="connsiteY54" fmla="*/ 289183 h 60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5321" h="605130">
                <a:moveTo>
                  <a:pt x="605322" y="244744"/>
                </a:moveTo>
                <a:lnTo>
                  <a:pt x="360612" y="0"/>
                </a:lnTo>
                <a:lnTo>
                  <a:pt x="338375" y="22237"/>
                </a:lnTo>
                <a:lnTo>
                  <a:pt x="560848" y="244744"/>
                </a:lnTo>
                <a:lnTo>
                  <a:pt x="494155" y="311438"/>
                </a:lnTo>
                <a:lnTo>
                  <a:pt x="471987" y="289253"/>
                </a:lnTo>
                <a:lnTo>
                  <a:pt x="315878" y="133144"/>
                </a:lnTo>
                <a:lnTo>
                  <a:pt x="293711" y="110959"/>
                </a:lnTo>
                <a:lnTo>
                  <a:pt x="338184" y="66485"/>
                </a:lnTo>
                <a:lnTo>
                  <a:pt x="315982" y="44266"/>
                </a:lnTo>
                <a:lnTo>
                  <a:pt x="249272" y="110976"/>
                </a:lnTo>
                <a:lnTo>
                  <a:pt x="293676" y="155398"/>
                </a:lnTo>
                <a:lnTo>
                  <a:pt x="249237" y="199854"/>
                </a:lnTo>
                <a:lnTo>
                  <a:pt x="205405" y="156022"/>
                </a:lnTo>
                <a:lnTo>
                  <a:pt x="138712" y="222733"/>
                </a:lnTo>
                <a:lnTo>
                  <a:pt x="182526" y="266548"/>
                </a:lnTo>
                <a:lnTo>
                  <a:pt x="138105" y="311004"/>
                </a:lnTo>
                <a:lnTo>
                  <a:pt x="138105" y="311004"/>
                </a:lnTo>
                <a:lnTo>
                  <a:pt x="132554" y="316555"/>
                </a:lnTo>
                <a:lnTo>
                  <a:pt x="115833" y="333206"/>
                </a:lnTo>
                <a:lnTo>
                  <a:pt x="115833" y="333206"/>
                </a:lnTo>
                <a:lnTo>
                  <a:pt x="71377" y="377697"/>
                </a:lnTo>
                <a:lnTo>
                  <a:pt x="115798" y="422102"/>
                </a:lnTo>
                <a:lnTo>
                  <a:pt x="0" y="537883"/>
                </a:lnTo>
                <a:lnTo>
                  <a:pt x="416" y="604715"/>
                </a:lnTo>
                <a:lnTo>
                  <a:pt x="67248" y="605131"/>
                </a:lnTo>
                <a:lnTo>
                  <a:pt x="183029" y="489315"/>
                </a:lnTo>
                <a:lnTo>
                  <a:pt x="227451" y="533720"/>
                </a:lnTo>
                <a:lnTo>
                  <a:pt x="271907" y="489315"/>
                </a:lnTo>
                <a:lnTo>
                  <a:pt x="294214" y="467061"/>
                </a:lnTo>
                <a:lnTo>
                  <a:pt x="449820" y="311455"/>
                </a:lnTo>
                <a:lnTo>
                  <a:pt x="494224" y="355877"/>
                </a:lnTo>
                <a:close/>
                <a:moveTo>
                  <a:pt x="54291" y="573614"/>
                </a:moveTo>
                <a:lnTo>
                  <a:pt x="31742" y="573475"/>
                </a:lnTo>
                <a:lnTo>
                  <a:pt x="31603" y="550926"/>
                </a:lnTo>
                <a:lnTo>
                  <a:pt x="138105" y="444425"/>
                </a:lnTo>
                <a:lnTo>
                  <a:pt x="160862" y="467200"/>
                </a:lnTo>
                <a:close/>
                <a:moveTo>
                  <a:pt x="183203" y="222733"/>
                </a:moveTo>
                <a:lnTo>
                  <a:pt x="205422" y="200496"/>
                </a:lnTo>
                <a:lnTo>
                  <a:pt x="227017" y="222091"/>
                </a:lnTo>
                <a:lnTo>
                  <a:pt x="204780" y="244311"/>
                </a:lnTo>
                <a:close/>
                <a:moveTo>
                  <a:pt x="227451" y="489315"/>
                </a:moveTo>
                <a:lnTo>
                  <a:pt x="115850" y="377715"/>
                </a:lnTo>
                <a:lnTo>
                  <a:pt x="138105" y="355478"/>
                </a:lnTo>
                <a:lnTo>
                  <a:pt x="193870" y="411261"/>
                </a:lnTo>
                <a:lnTo>
                  <a:pt x="249670" y="467061"/>
                </a:lnTo>
                <a:close/>
                <a:moveTo>
                  <a:pt x="271907" y="444842"/>
                </a:moveTo>
                <a:lnTo>
                  <a:pt x="216159" y="389024"/>
                </a:lnTo>
                <a:lnTo>
                  <a:pt x="160307" y="333206"/>
                </a:lnTo>
                <a:lnTo>
                  <a:pt x="204763" y="288750"/>
                </a:lnTo>
                <a:lnTo>
                  <a:pt x="204763" y="288750"/>
                </a:lnTo>
                <a:lnTo>
                  <a:pt x="271474" y="222057"/>
                </a:lnTo>
                <a:lnTo>
                  <a:pt x="271474" y="222057"/>
                </a:lnTo>
                <a:lnTo>
                  <a:pt x="315913" y="177600"/>
                </a:lnTo>
                <a:lnTo>
                  <a:pt x="427513" y="289183"/>
                </a:lnTo>
                <a:close/>
              </a:path>
            </a:pathLst>
          </a:custGeom>
          <a:solidFill>
            <a:srgbClr val="FFFFFF"/>
          </a:solidFill>
          <a:ln w="1732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2" name="Freeform: Shape 20">
            <a:extLst>
              <a:ext uri="{FF2B5EF4-FFF2-40B4-BE49-F238E27FC236}">
                <a16:creationId xmlns:a16="http://schemas.microsoft.com/office/drawing/2014/main" xmlns="" id="{BFA5F61F-601F-4922-B977-6A1CBEFBAA16}"/>
              </a:ext>
            </a:extLst>
          </p:cNvPr>
          <p:cNvSpPr/>
          <p:nvPr/>
        </p:nvSpPr>
        <p:spPr>
          <a:xfrm>
            <a:off x="8823239" y="2686071"/>
            <a:ext cx="621770" cy="493910"/>
          </a:xfrm>
          <a:custGeom>
            <a:avLst/>
            <a:gdLst>
              <a:gd name="connsiteX0" fmla="*/ 0 w 758512"/>
              <a:gd name="connsiteY0" fmla="*/ 63135 h 758512"/>
              <a:gd name="connsiteX1" fmla="*/ 0 w 758512"/>
              <a:gd name="connsiteY1" fmla="*/ 695378 h 758512"/>
              <a:gd name="connsiteX2" fmla="*/ 63135 w 758512"/>
              <a:gd name="connsiteY2" fmla="*/ 758513 h 758512"/>
              <a:gd name="connsiteX3" fmla="*/ 695378 w 758512"/>
              <a:gd name="connsiteY3" fmla="*/ 758513 h 758512"/>
              <a:gd name="connsiteX4" fmla="*/ 758513 w 758512"/>
              <a:gd name="connsiteY4" fmla="*/ 695378 h 758512"/>
              <a:gd name="connsiteX5" fmla="*/ 758513 w 758512"/>
              <a:gd name="connsiteY5" fmla="*/ 63135 h 758512"/>
              <a:gd name="connsiteX6" fmla="*/ 695378 w 758512"/>
              <a:gd name="connsiteY6" fmla="*/ 0 h 758512"/>
              <a:gd name="connsiteX7" fmla="*/ 63135 w 758512"/>
              <a:gd name="connsiteY7" fmla="*/ 0 h 75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8512" h="758512">
                <a:moveTo>
                  <a:pt x="0" y="63135"/>
                </a:moveTo>
                <a:lnTo>
                  <a:pt x="0" y="695378"/>
                </a:lnTo>
                <a:lnTo>
                  <a:pt x="63135" y="758513"/>
                </a:lnTo>
                <a:lnTo>
                  <a:pt x="695378" y="758513"/>
                </a:lnTo>
                <a:lnTo>
                  <a:pt x="758513" y="695378"/>
                </a:lnTo>
                <a:lnTo>
                  <a:pt x="758513" y="63135"/>
                </a:lnTo>
                <a:lnTo>
                  <a:pt x="695378" y="0"/>
                </a:lnTo>
                <a:lnTo>
                  <a:pt x="63135" y="0"/>
                </a:lnTo>
                <a:close/>
              </a:path>
            </a:pathLst>
          </a:custGeom>
          <a:solidFill>
            <a:srgbClr val="002F6C"/>
          </a:solidFill>
          <a:ln w="447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3" name="Graphic 452">
            <a:extLst>
              <a:ext uri="{FF2B5EF4-FFF2-40B4-BE49-F238E27FC236}">
                <a16:creationId xmlns:a16="http://schemas.microsoft.com/office/drawing/2014/main" xmlns="" id="{C8D0B22C-35DF-4636-8E98-E11AA80CAD21}"/>
              </a:ext>
            </a:extLst>
          </p:cNvPr>
          <p:cNvSpPr/>
          <p:nvPr/>
        </p:nvSpPr>
        <p:spPr>
          <a:xfrm>
            <a:off x="8880148" y="2713915"/>
            <a:ext cx="496196" cy="394034"/>
          </a:xfrm>
          <a:custGeom>
            <a:avLst/>
            <a:gdLst>
              <a:gd name="connsiteX0" fmla="*/ 605322 w 605321"/>
              <a:gd name="connsiteY0" fmla="*/ 244744 h 605130"/>
              <a:gd name="connsiteX1" fmla="*/ 360612 w 605321"/>
              <a:gd name="connsiteY1" fmla="*/ 0 h 605130"/>
              <a:gd name="connsiteX2" fmla="*/ 338375 w 605321"/>
              <a:gd name="connsiteY2" fmla="*/ 22237 h 605130"/>
              <a:gd name="connsiteX3" fmla="*/ 560848 w 605321"/>
              <a:gd name="connsiteY3" fmla="*/ 244744 h 605130"/>
              <a:gd name="connsiteX4" fmla="*/ 494155 w 605321"/>
              <a:gd name="connsiteY4" fmla="*/ 311438 h 605130"/>
              <a:gd name="connsiteX5" fmla="*/ 471987 w 605321"/>
              <a:gd name="connsiteY5" fmla="*/ 289253 h 605130"/>
              <a:gd name="connsiteX6" fmla="*/ 315878 w 605321"/>
              <a:gd name="connsiteY6" fmla="*/ 133144 h 605130"/>
              <a:gd name="connsiteX7" fmla="*/ 293711 w 605321"/>
              <a:gd name="connsiteY7" fmla="*/ 110959 h 605130"/>
              <a:gd name="connsiteX8" fmla="*/ 338184 w 605321"/>
              <a:gd name="connsiteY8" fmla="*/ 66485 h 605130"/>
              <a:gd name="connsiteX9" fmla="*/ 315982 w 605321"/>
              <a:gd name="connsiteY9" fmla="*/ 44266 h 605130"/>
              <a:gd name="connsiteX10" fmla="*/ 249272 w 605321"/>
              <a:gd name="connsiteY10" fmla="*/ 110976 h 605130"/>
              <a:gd name="connsiteX11" fmla="*/ 293676 w 605321"/>
              <a:gd name="connsiteY11" fmla="*/ 155398 h 605130"/>
              <a:gd name="connsiteX12" fmla="*/ 249237 w 605321"/>
              <a:gd name="connsiteY12" fmla="*/ 199854 h 605130"/>
              <a:gd name="connsiteX13" fmla="*/ 205405 w 605321"/>
              <a:gd name="connsiteY13" fmla="*/ 156022 h 605130"/>
              <a:gd name="connsiteX14" fmla="*/ 138712 w 605321"/>
              <a:gd name="connsiteY14" fmla="*/ 222733 h 605130"/>
              <a:gd name="connsiteX15" fmla="*/ 182526 w 605321"/>
              <a:gd name="connsiteY15" fmla="*/ 266548 h 605130"/>
              <a:gd name="connsiteX16" fmla="*/ 138105 w 605321"/>
              <a:gd name="connsiteY16" fmla="*/ 311004 h 605130"/>
              <a:gd name="connsiteX17" fmla="*/ 138105 w 605321"/>
              <a:gd name="connsiteY17" fmla="*/ 311004 h 605130"/>
              <a:gd name="connsiteX18" fmla="*/ 132554 w 605321"/>
              <a:gd name="connsiteY18" fmla="*/ 316555 h 605130"/>
              <a:gd name="connsiteX19" fmla="*/ 115833 w 605321"/>
              <a:gd name="connsiteY19" fmla="*/ 333206 h 605130"/>
              <a:gd name="connsiteX20" fmla="*/ 115833 w 605321"/>
              <a:gd name="connsiteY20" fmla="*/ 333206 h 605130"/>
              <a:gd name="connsiteX21" fmla="*/ 71377 w 605321"/>
              <a:gd name="connsiteY21" fmla="*/ 377697 h 605130"/>
              <a:gd name="connsiteX22" fmla="*/ 115798 w 605321"/>
              <a:gd name="connsiteY22" fmla="*/ 422102 h 605130"/>
              <a:gd name="connsiteX23" fmla="*/ 0 w 605321"/>
              <a:gd name="connsiteY23" fmla="*/ 537883 h 605130"/>
              <a:gd name="connsiteX24" fmla="*/ 416 w 605321"/>
              <a:gd name="connsiteY24" fmla="*/ 604715 h 605130"/>
              <a:gd name="connsiteX25" fmla="*/ 67248 w 605321"/>
              <a:gd name="connsiteY25" fmla="*/ 605131 h 605130"/>
              <a:gd name="connsiteX26" fmla="*/ 183029 w 605321"/>
              <a:gd name="connsiteY26" fmla="*/ 489315 h 605130"/>
              <a:gd name="connsiteX27" fmla="*/ 227451 w 605321"/>
              <a:gd name="connsiteY27" fmla="*/ 533720 h 605130"/>
              <a:gd name="connsiteX28" fmla="*/ 271907 w 605321"/>
              <a:gd name="connsiteY28" fmla="*/ 489315 h 605130"/>
              <a:gd name="connsiteX29" fmla="*/ 294214 w 605321"/>
              <a:gd name="connsiteY29" fmla="*/ 467061 h 605130"/>
              <a:gd name="connsiteX30" fmla="*/ 449820 w 605321"/>
              <a:gd name="connsiteY30" fmla="*/ 311455 h 605130"/>
              <a:gd name="connsiteX31" fmla="*/ 494224 w 605321"/>
              <a:gd name="connsiteY31" fmla="*/ 355877 h 605130"/>
              <a:gd name="connsiteX32" fmla="*/ 54291 w 605321"/>
              <a:gd name="connsiteY32" fmla="*/ 573614 h 605130"/>
              <a:gd name="connsiteX33" fmla="*/ 31742 w 605321"/>
              <a:gd name="connsiteY33" fmla="*/ 573475 h 605130"/>
              <a:gd name="connsiteX34" fmla="*/ 31603 w 605321"/>
              <a:gd name="connsiteY34" fmla="*/ 550926 h 605130"/>
              <a:gd name="connsiteX35" fmla="*/ 138105 w 605321"/>
              <a:gd name="connsiteY35" fmla="*/ 444425 h 605130"/>
              <a:gd name="connsiteX36" fmla="*/ 160862 w 605321"/>
              <a:gd name="connsiteY36" fmla="*/ 467200 h 605130"/>
              <a:gd name="connsiteX37" fmla="*/ 183203 w 605321"/>
              <a:gd name="connsiteY37" fmla="*/ 222733 h 605130"/>
              <a:gd name="connsiteX38" fmla="*/ 205422 w 605321"/>
              <a:gd name="connsiteY38" fmla="*/ 200496 h 605130"/>
              <a:gd name="connsiteX39" fmla="*/ 227017 w 605321"/>
              <a:gd name="connsiteY39" fmla="*/ 222091 h 605130"/>
              <a:gd name="connsiteX40" fmla="*/ 204780 w 605321"/>
              <a:gd name="connsiteY40" fmla="*/ 244311 h 605130"/>
              <a:gd name="connsiteX41" fmla="*/ 227451 w 605321"/>
              <a:gd name="connsiteY41" fmla="*/ 489315 h 605130"/>
              <a:gd name="connsiteX42" fmla="*/ 115850 w 605321"/>
              <a:gd name="connsiteY42" fmla="*/ 377715 h 605130"/>
              <a:gd name="connsiteX43" fmla="*/ 138105 w 605321"/>
              <a:gd name="connsiteY43" fmla="*/ 355478 h 605130"/>
              <a:gd name="connsiteX44" fmla="*/ 193870 w 605321"/>
              <a:gd name="connsiteY44" fmla="*/ 411261 h 605130"/>
              <a:gd name="connsiteX45" fmla="*/ 249670 w 605321"/>
              <a:gd name="connsiteY45" fmla="*/ 467061 h 605130"/>
              <a:gd name="connsiteX46" fmla="*/ 271907 w 605321"/>
              <a:gd name="connsiteY46" fmla="*/ 444842 h 605130"/>
              <a:gd name="connsiteX47" fmla="*/ 216159 w 605321"/>
              <a:gd name="connsiteY47" fmla="*/ 389024 h 605130"/>
              <a:gd name="connsiteX48" fmla="*/ 160307 w 605321"/>
              <a:gd name="connsiteY48" fmla="*/ 333206 h 605130"/>
              <a:gd name="connsiteX49" fmla="*/ 204763 w 605321"/>
              <a:gd name="connsiteY49" fmla="*/ 288750 h 605130"/>
              <a:gd name="connsiteX50" fmla="*/ 204763 w 605321"/>
              <a:gd name="connsiteY50" fmla="*/ 288750 h 605130"/>
              <a:gd name="connsiteX51" fmla="*/ 271474 w 605321"/>
              <a:gd name="connsiteY51" fmla="*/ 222057 h 605130"/>
              <a:gd name="connsiteX52" fmla="*/ 271474 w 605321"/>
              <a:gd name="connsiteY52" fmla="*/ 222057 h 605130"/>
              <a:gd name="connsiteX53" fmla="*/ 315913 w 605321"/>
              <a:gd name="connsiteY53" fmla="*/ 177600 h 605130"/>
              <a:gd name="connsiteX54" fmla="*/ 427513 w 605321"/>
              <a:gd name="connsiteY54" fmla="*/ 289183 h 60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5321" h="605130">
                <a:moveTo>
                  <a:pt x="605322" y="244744"/>
                </a:moveTo>
                <a:lnTo>
                  <a:pt x="360612" y="0"/>
                </a:lnTo>
                <a:lnTo>
                  <a:pt x="338375" y="22237"/>
                </a:lnTo>
                <a:lnTo>
                  <a:pt x="560848" y="244744"/>
                </a:lnTo>
                <a:lnTo>
                  <a:pt x="494155" y="311438"/>
                </a:lnTo>
                <a:lnTo>
                  <a:pt x="471987" y="289253"/>
                </a:lnTo>
                <a:lnTo>
                  <a:pt x="315878" y="133144"/>
                </a:lnTo>
                <a:lnTo>
                  <a:pt x="293711" y="110959"/>
                </a:lnTo>
                <a:lnTo>
                  <a:pt x="338184" y="66485"/>
                </a:lnTo>
                <a:lnTo>
                  <a:pt x="315982" y="44266"/>
                </a:lnTo>
                <a:lnTo>
                  <a:pt x="249272" y="110976"/>
                </a:lnTo>
                <a:lnTo>
                  <a:pt x="293676" y="155398"/>
                </a:lnTo>
                <a:lnTo>
                  <a:pt x="249237" y="199854"/>
                </a:lnTo>
                <a:lnTo>
                  <a:pt x="205405" y="156022"/>
                </a:lnTo>
                <a:lnTo>
                  <a:pt x="138712" y="222733"/>
                </a:lnTo>
                <a:lnTo>
                  <a:pt x="182526" y="266548"/>
                </a:lnTo>
                <a:lnTo>
                  <a:pt x="138105" y="311004"/>
                </a:lnTo>
                <a:lnTo>
                  <a:pt x="138105" y="311004"/>
                </a:lnTo>
                <a:lnTo>
                  <a:pt x="132554" y="316555"/>
                </a:lnTo>
                <a:lnTo>
                  <a:pt x="115833" y="333206"/>
                </a:lnTo>
                <a:lnTo>
                  <a:pt x="115833" y="333206"/>
                </a:lnTo>
                <a:lnTo>
                  <a:pt x="71377" y="377697"/>
                </a:lnTo>
                <a:lnTo>
                  <a:pt x="115798" y="422102"/>
                </a:lnTo>
                <a:lnTo>
                  <a:pt x="0" y="537883"/>
                </a:lnTo>
                <a:lnTo>
                  <a:pt x="416" y="604715"/>
                </a:lnTo>
                <a:lnTo>
                  <a:pt x="67248" y="605131"/>
                </a:lnTo>
                <a:lnTo>
                  <a:pt x="183029" y="489315"/>
                </a:lnTo>
                <a:lnTo>
                  <a:pt x="227451" y="533720"/>
                </a:lnTo>
                <a:lnTo>
                  <a:pt x="271907" y="489315"/>
                </a:lnTo>
                <a:lnTo>
                  <a:pt x="294214" y="467061"/>
                </a:lnTo>
                <a:lnTo>
                  <a:pt x="449820" y="311455"/>
                </a:lnTo>
                <a:lnTo>
                  <a:pt x="494224" y="355877"/>
                </a:lnTo>
                <a:close/>
                <a:moveTo>
                  <a:pt x="54291" y="573614"/>
                </a:moveTo>
                <a:lnTo>
                  <a:pt x="31742" y="573475"/>
                </a:lnTo>
                <a:lnTo>
                  <a:pt x="31603" y="550926"/>
                </a:lnTo>
                <a:lnTo>
                  <a:pt x="138105" y="444425"/>
                </a:lnTo>
                <a:lnTo>
                  <a:pt x="160862" y="467200"/>
                </a:lnTo>
                <a:close/>
                <a:moveTo>
                  <a:pt x="183203" y="222733"/>
                </a:moveTo>
                <a:lnTo>
                  <a:pt x="205422" y="200496"/>
                </a:lnTo>
                <a:lnTo>
                  <a:pt x="227017" y="222091"/>
                </a:lnTo>
                <a:lnTo>
                  <a:pt x="204780" y="244311"/>
                </a:lnTo>
                <a:close/>
                <a:moveTo>
                  <a:pt x="227451" y="489315"/>
                </a:moveTo>
                <a:lnTo>
                  <a:pt x="115850" y="377715"/>
                </a:lnTo>
                <a:lnTo>
                  <a:pt x="138105" y="355478"/>
                </a:lnTo>
                <a:lnTo>
                  <a:pt x="193870" y="411261"/>
                </a:lnTo>
                <a:lnTo>
                  <a:pt x="249670" y="467061"/>
                </a:lnTo>
                <a:close/>
                <a:moveTo>
                  <a:pt x="271907" y="444842"/>
                </a:moveTo>
                <a:lnTo>
                  <a:pt x="216159" y="389024"/>
                </a:lnTo>
                <a:lnTo>
                  <a:pt x="160307" y="333206"/>
                </a:lnTo>
                <a:lnTo>
                  <a:pt x="204763" y="288750"/>
                </a:lnTo>
                <a:lnTo>
                  <a:pt x="204763" y="288750"/>
                </a:lnTo>
                <a:lnTo>
                  <a:pt x="271474" y="222057"/>
                </a:lnTo>
                <a:lnTo>
                  <a:pt x="271474" y="222057"/>
                </a:lnTo>
                <a:lnTo>
                  <a:pt x="315913" y="177600"/>
                </a:lnTo>
                <a:lnTo>
                  <a:pt x="427513" y="289183"/>
                </a:lnTo>
                <a:close/>
              </a:path>
            </a:pathLst>
          </a:custGeom>
          <a:solidFill>
            <a:srgbClr val="FFFFFF"/>
          </a:solidFill>
          <a:ln w="1732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4" name="Freeform: Shape 20">
            <a:extLst>
              <a:ext uri="{FF2B5EF4-FFF2-40B4-BE49-F238E27FC236}">
                <a16:creationId xmlns:a16="http://schemas.microsoft.com/office/drawing/2014/main" xmlns="" id="{BFA5F61F-601F-4922-B977-6A1CBEFBAA16}"/>
              </a:ext>
            </a:extLst>
          </p:cNvPr>
          <p:cNvSpPr/>
          <p:nvPr/>
        </p:nvSpPr>
        <p:spPr>
          <a:xfrm>
            <a:off x="8880576" y="3786259"/>
            <a:ext cx="621770" cy="493910"/>
          </a:xfrm>
          <a:custGeom>
            <a:avLst/>
            <a:gdLst>
              <a:gd name="connsiteX0" fmla="*/ 0 w 758512"/>
              <a:gd name="connsiteY0" fmla="*/ 63135 h 758512"/>
              <a:gd name="connsiteX1" fmla="*/ 0 w 758512"/>
              <a:gd name="connsiteY1" fmla="*/ 695378 h 758512"/>
              <a:gd name="connsiteX2" fmla="*/ 63135 w 758512"/>
              <a:gd name="connsiteY2" fmla="*/ 758513 h 758512"/>
              <a:gd name="connsiteX3" fmla="*/ 695378 w 758512"/>
              <a:gd name="connsiteY3" fmla="*/ 758513 h 758512"/>
              <a:gd name="connsiteX4" fmla="*/ 758513 w 758512"/>
              <a:gd name="connsiteY4" fmla="*/ 695378 h 758512"/>
              <a:gd name="connsiteX5" fmla="*/ 758513 w 758512"/>
              <a:gd name="connsiteY5" fmla="*/ 63135 h 758512"/>
              <a:gd name="connsiteX6" fmla="*/ 695378 w 758512"/>
              <a:gd name="connsiteY6" fmla="*/ 0 h 758512"/>
              <a:gd name="connsiteX7" fmla="*/ 63135 w 758512"/>
              <a:gd name="connsiteY7" fmla="*/ 0 h 75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8512" h="758512">
                <a:moveTo>
                  <a:pt x="0" y="63135"/>
                </a:moveTo>
                <a:lnTo>
                  <a:pt x="0" y="695378"/>
                </a:lnTo>
                <a:lnTo>
                  <a:pt x="63135" y="758513"/>
                </a:lnTo>
                <a:lnTo>
                  <a:pt x="695378" y="758513"/>
                </a:lnTo>
                <a:lnTo>
                  <a:pt x="758513" y="695378"/>
                </a:lnTo>
                <a:lnTo>
                  <a:pt x="758513" y="63135"/>
                </a:lnTo>
                <a:lnTo>
                  <a:pt x="695378" y="0"/>
                </a:lnTo>
                <a:lnTo>
                  <a:pt x="63135" y="0"/>
                </a:lnTo>
                <a:close/>
              </a:path>
            </a:pathLst>
          </a:custGeom>
          <a:solidFill>
            <a:srgbClr val="002F6C"/>
          </a:solidFill>
          <a:ln w="447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5" name="Graphic 452">
            <a:extLst>
              <a:ext uri="{FF2B5EF4-FFF2-40B4-BE49-F238E27FC236}">
                <a16:creationId xmlns:a16="http://schemas.microsoft.com/office/drawing/2014/main" xmlns="" id="{C8D0B22C-35DF-4636-8E98-E11AA80CAD21}"/>
              </a:ext>
            </a:extLst>
          </p:cNvPr>
          <p:cNvSpPr/>
          <p:nvPr/>
        </p:nvSpPr>
        <p:spPr>
          <a:xfrm>
            <a:off x="8937485" y="3814103"/>
            <a:ext cx="496196" cy="394034"/>
          </a:xfrm>
          <a:custGeom>
            <a:avLst/>
            <a:gdLst>
              <a:gd name="connsiteX0" fmla="*/ 605322 w 605321"/>
              <a:gd name="connsiteY0" fmla="*/ 244744 h 605130"/>
              <a:gd name="connsiteX1" fmla="*/ 360612 w 605321"/>
              <a:gd name="connsiteY1" fmla="*/ 0 h 605130"/>
              <a:gd name="connsiteX2" fmla="*/ 338375 w 605321"/>
              <a:gd name="connsiteY2" fmla="*/ 22237 h 605130"/>
              <a:gd name="connsiteX3" fmla="*/ 560848 w 605321"/>
              <a:gd name="connsiteY3" fmla="*/ 244744 h 605130"/>
              <a:gd name="connsiteX4" fmla="*/ 494155 w 605321"/>
              <a:gd name="connsiteY4" fmla="*/ 311438 h 605130"/>
              <a:gd name="connsiteX5" fmla="*/ 471987 w 605321"/>
              <a:gd name="connsiteY5" fmla="*/ 289253 h 605130"/>
              <a:gd name="connsiteX6" fmla="*/ 315878 w 605321"/>
              <a:gd name="connsiteY6" fmla="*/ 133144 h 605130"/>
              <a:gd name="connsiteX7" fmla="*/ 293711 w 605321"/>
              <a:gd name="connsiteY7" fmla="*/ 110959 h 605130"/>
              <a:gd name="connsiteX8" fmla="*/ 338184 w 605321"/>
              <a:gd name="connsiteY8" fmla="*/ 66485 h 605130"/>
              <a:gd name="connsiteX9" fmla="*/ 315982 w 605321"/>
              <a:gd name="connsiteY9" fmla="*/ 44266 h 605130"/>
              <a:gd name="connsiteX10" fmla="*/ 249272 w 605321"/>
              <a:gd name="connsiteY10" fmla="*/ 110976 h 605130"/>
              <a:gd name="connsiteX11" fmla="*/ 293676 w 605321"/>
              <a:gd name="connsiteY11" fmla="*/ 155398 h 605130"/>
              <a:gd name="connsiteX12" fmla="*/ 249237 w 605321"/>
              <a:gd name="connsiteY12" fmla="*/ 199854 h 605130"/>
              <a:gd name="connsiteX13" fmla="*/ 205405 w 605321"/>
              <a:gd name="connsiteY13" fmla="*/ 156022 h 605130"/>
              <a:gd name="connsiteX14" fmla="*/ 138712 w 605321"/>
              <a:gd name="connsiteY14" fmla="*/ 222733 h 605130"/>
              <a:gd name="connsiteX15" fmla="*/ 182526 w 605321"/>
              <a:gd name="connsiteY15" fmla="*/ 266548 h 605130"/>
              <a:gd name="connsiteX16" fmla="*/ 138105 w 605321"/>
              <a:gd name="connsiteY16" fmla="*/ 311004 h 605130"/>
              <a:gd name="connsiteX17" fmla="*/ 138105 w 605321"/>
              <a:gd name="connsiteY17" fmla="*/ 311004 h 605130"/>
              <a:gd name="connsiteX18" fmla="*/ 132554 w 605321"/>
              <a:gd name="connsiteY18" fmla="*/ 316555 h 605130"/>
              <a:gd name="connsiteX19" fmla="*/ 115833 w 605321"/>
              <a:gd name="connsiteY19" fmla="*/ 333206 h 605130"/>
              <a:gd name="connsiteX20" fmla="*/ 115833 w 605321"/>
              <a:gd name="connsiteY20" fmla="*/ 333206 h 605130"/>
              <a:gd name="connsiteX21" fmla="*/ 71377 w 605321"/>
              <a:gd name="connsiteY21" fmla="*/ 377697 h 605130"/>
              <a:gd name="connsiteX22" fmla="*/ 115798 w 605321"/>
              <a:gd name="connsiteY22" fmla="*/ 422102 h 605130"/>
              <a:gd name="connsiteX23" fmla="*/ 0 w 605321"/>
              <a:gd name="connsiteY23" fmla="*/ 537883 h 605130"/>
              <a:gd name="connsiteX24" fmla="*/ 416 w 605321"/>
              <a:gd name="connsiteY24" fmla="*/ 604715 h 605130"/>
              <a:gd name="connsiteX25" fmla="*/ 67248 w 605321"/>
              <a:gd name="connsiteY25" fmla="*/ 605131 h 605130"/>
              <a:gd name="connsiteX26" fmla="*/ 183029 w 605321"/>
              <a:gd name="connsiteY26" fmla="*/ 489315 h 605130"/>
              <a:gd name="connsiteX27" fmla="*/ 227451 w 605321"/>
              <a:gd name="connsiteY27" fmla="*/ 533720 h 605130"/>
              <a:gd name="connsiteX28" fmla="*/ 271907 w 605321"/>
              <a:gd name="connsiteY28" fmla="*/ 489315 h 605130"/>
              <a:gd name="connsiteX29" fmla="*/ 294214 w 605321"/>
              <a:gd name="connsiteY29" fmla="*/ 467061 h 605130"/>
              <a:gd name="connsiteX30" fmla="*/ 449820 w 605321"/>
              <a:gd name="connsiteY30" fmla="*/ 311455 h 605130"/>
              <a:gd name="connsiteX31" fmla="*/ 494224 w 605321"/>
              <a:gd name="connsiteY31" fmla="*/ 355877 h 605130"/>
              <a:gd name="connsiteX32" fmla="*/ 54291 w 605321"/>
              <a:gd name="connsiteY32" fmla="*/ 573614 h 605130"/>
              <a:gd name="connsiteX33" fmla="*/ 31742 w 605321"/>
              <a:gd name="connsiteY33" fmla="*/ 573475 h 605130"/>
              <a:gd name="connsiteX34" fmla="*/ 31603 w 605321"/>
              <a:gd name="connsiteY34" fmla="*/ 550926 h 605130"/>
              <a:gd name="connsiteX35" fmla="*/ 138105 w 605321"/>
              <a:gd name="connsiteY35" fmla="*/ 444425 h 605130"/>
              <a:gd name="connsiteX36" fmla="*/ 160862 w 605321"/>
              <a:gd name="connsiteY36" fmla="*/ 467200 h 605130"/>
              <a:gd name="connsiteX37" fmla="*/ 183203 w 605321"/>
              <a:gd name="connsiteY37" fmla="*/ 222733 h 605130"/>
              <a:gd name="connsiteX38" fmla="*/ 205422 w 605321"/>
              <a:gd name="connsiteY38" fmla="*/ 200496 h 605130"/>
              <a:gd name="connsiteX39" fmla="*/ 227017 w 605321"/>
              <a:gd name="connsiteY39" fmla="*/ 222091 h 605130"/>
              <a:gd name="connsiteX40" fmla="*/ 204780 w 605321"/>
              <a:gd name="connsiteY40" fmla="*/ 244311 h 605130"/>
              <a:gd name="connsiteX41" fmla="*/ 227451 w 605321"/>
              <a:gd name="connsiteY41" fmla="*/ 489315 h 605130"/>
              <a:gd name="connsiteX42" fmla="*/ 115850 w 605321"/>
              <a:gd name="connsiteY42" fmla="*/ 377715 h 605130"/>
              <a:gd name="connsiteX43" fmla="*/ 138105 w 605321"/>
              <a:gd name="connsiteY43" fmla="*/ 355478 h 605130"/>
              <a:gd name="connsiteX44" fmla="*/ 193870 w 605321"/>
              <a:gd name="connsiteY44" fmla="*/ 411261 h 605130"/>
              <a:gd name="connsiteX45" fmla="*/ 249670 w 605321"/>
              <a:gd name="connsiteY45" fmla="*/ 467061 h 605130"/>
              <a:gd name="connsiteX46" fmla="*/ 271907 w 605321"/>
              <a:gd name="connsiteY46" fmla="*/ 444842 h 605130"/>
              <a:gd name="connsiteX47" fmla="*/ 216159 w 605321"/>
              <a:gd name="connsiteY47" fmla="*/ 389024 h 605130"/>
              <a:gd name="connsiteX48" fmla="*/ 160307 w 605321"/>
              <a:gd name="connsiteY48" fmla="*/ 333206 h 605130"/>
              <a:gd name="connsiteX49" fmla="*/ 204763 w 605321"/>
              <a:gd name="connsiteY49" fmla="*/ 288750 h 605130"/>
              <a:gd name="connsiteX50" fmla="*/ 204763 w 605321"/>
              <a:gd name="connsiteY50" fmla="*/ 288750 h 605130"/>
              <a:gd name="connsiteX51" fmla="*/ 271474 w 605321"/>
              <a:gd name="connsiteY51" fmla="*/ 222057 h 605130"/>
              <a:gd name="connsiteX52" fmla="*/ 271474 w 605321"/>
              <a:gd name="connsiteY52" fmla="*/ 222057 h 605130"/>
              <a:gd name="connsiteX53" fmla="*/ 315913 w 605321"/>
              <a:gd name="connsiteY53" fmla="*/ 177600 h 605130"/>
              <a:gd name="connsiteX54" fmla="*/ 427513 w 605321"/>
              <a:gd name="connsiteY54" fmla="*/ 289183 h 60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5321" h="605130">
                <a:moveTo>
                  <a:pt x="605322" y="244744"/>
                </a:moveTo>
                <a:lnTo>
                  <a:pt x="360612" y="0"/>
                </a:lnTo>
                <a:lnTo>
                  <a:pt x="338375" y="22237"/>
                </a:lnTo>
                <a:lnTo>
                  <a:pt x="560848" y="244744"/>
                </a:lnTo>
                <a:lnTo>
                  <a:pt x="494155" y="311438"/>
                </a:lnTo>
                <a:lnTo>
                  <a:pt x="471987" y="289253"/>
                </a:lnTo>
                <a:lnTo>
                  <a:pt x="315878" y="133144"/>
                </a:lnTo>
                <a:lnTo>
                  <a:pt x="293711" y="110959"/>
                </a:lnTo>
                <a:lnTo>
                  <a:pt x="338184" y="66485"/>
                </a:lnTo>
                <a:lnTo>
                  <a:pt x="315982" y="44266"/>
                </a:lnTo>
                <a:lnTo>
                  <a:pt x="249272" y="110976"/>
                </a:lnTo>
                <a:lnTo>
                  <a:pt x="293676" y="155398"/>
                </a:lnTo>
                <a:lnTo>
                  <a:pt x="249237" y="199854"/>
                </a:lnTo>
                <a:lnTo>
                  <a:pt x="205405" y="156022"/>
                </a:lnTo>
                <a:lnTo>
                  <a:pt x="138712" y="222733"/>
                </a:lnTo>
                <a:lnTo>
                  <a:pt x="182526" y="266548"/>
                </a:lnTo>
                <a:lnTo>
                  <a:pt x="138105" y="311004"/>
                </a:lnTo>
                <a:lnTo>
                  <a:pt x="138105" y="311004"/>
                </a:lnTo>
                <a:lnTo>
                  <a:pt x="132554" y="316555"/>
                </a:lnTo>
                <a:lnTo>
                  <a:pt x="115833" y="333206"/>
                </a:lnTo>
                <a:lnTo>
                  <a:pt x="115833" y="333206"/>
                </a:lnTo>
                <a:lnTo>
                  <a:pt x="71377" y="377697"/>
                </a:lnTo>
                <a:lnTo>
                  <a:pt x="115798" y="422102"/>
                </a:lnTo>
                <a:lnTo>
                  <a:pt x="0" y="537883"/>
                </a:lnTo>
                <a:lnTo>
                  <a:pt x="416" y="604715"/>
                </a:lnTo>
                <a:lnTo>
                  <a:pt x="67248" y="605131"/>
                </a:lnTo>
                <a:lnTo>
                  <a:pt x="183029" y="489315"/>
                </a:lnTo>
                <a:lnTo>
                  <a:pt x="227451" y="533720"/>
                </a:lnTo>
                <a:lnTo>
                  <a:pt x="271907" y="489315"/>
                </a:lnTo>
                <a:lnTo>
                  <a:pt x="294214" y="467061"/>
                </a:lnTo>
                <a:lnTo>
                  <a:pt x="449820" y="311455"/>
                </a:lnTo>
                <a:lnTo>
                  <a:pt x="494224" y="355877"/>
                </a:lnTo>
                <a:close/>
                <a:moveTo>
                  <a:pt x="54291" y="573614"/>
                </a:moveTo>
                <a:lnTo>
                  <a:pt x="31742" y="573475"/>
                </a:lnTo>
                <a:lnTo>
                  <a:pt x="31603" y="550926"/>
                </a:lnTo>
                <a:lnTo>
                  <a:pt x="138105" y="444425"/>
                </a:lnTo>
                <a:lnTo>
                  <a:pt x="160862" y="467200"/>
                </a:lnTo>
                <a:close/>
                <a:moveTo>
                  <a:pt x="183203" y="222733"/>
                </a:moveTo>
                <a:lnTo>
                  <a:pt x="205422" y="200496"/>
                </a:lnTo>
                <a:lnTo>
                  <a:pt x="227017" y="222091"/>
                </a:lnTo>
                <a:lnTo>
                  <a:pt x="204780" y="244311"/>
                </a:lnTo>
                <a:close/>
                <a:moveTo>
                  <a:pt x="227451" y="489315"/>
                </a:moveTo>
                <a:lnTo>
                  <a:pt x="115850" y="377715"/>
                </a:lnTo>
                <a:lnTo>
                  <a:pt x="138105" y="355478"/>
                </a:lnTo>
                <a:lnTo>
                  <a:pt x="193870" y="411261"/>
                </a:lnTo>
                <a:lnTo>
                  <a:pt x="249670" y="467061"/>
                </a:lnTo>
                <a:close/>
                <a:moveTo>
                  <a:pt x="271907" y="444842"/>
                </a:moveTo>
                <a:lnTo>
                  <a:pt x="216159" y="389024"/>
                </a:lnTo>
                <a:lnTo>
                  <a:pt x="160307" y="333206"/>
                </a:lnTo>
                <a:lnTo>
                  <a:pt x="204763" y="288750"/>
                </a:lnTo>
                <a:lnTo>
                  <a:pt x="204763" y="288750"/>
                </a:lnTo>
                <a:lnTo>
                  <a:pt x="271474" y="222057"/>
                </a:lnTo>
                <a:lnTo>
                  <a:pt x="271474" y="222057"/>
                </a:lnTo>
                <a:lnTo>
                  <a:pt x="315913" y="177600"/>
                </a:lnTo>
                <a:lnTo>
                  <a:pt x="427513" y="289183"/>
                </a:lnTo>
                <a:close/>
              </a:path>
            </a:pathLst>
          </a:custGeom>
          <a:solidFill>
            <a:srgbClr val="FFFFFF"/>
          </a:solidFill>
          <a:ln w="1732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6" name="Freeform: Shape 4">
            <a:extLst>
              <a:ext uri="{FF2B5EF4-FFF2-40B4-BE49-F238E27FC236}">
                <a16:creationId xmlns:a16="http://schemas.microsoft.com/office/drawing/2014/main" xmlns="" id="{E4A66439-7CF7-44DD-8058-A2310D66F66F}"/>
              </a:ext>
            </a:extLst>
          </p:cNvPr>
          <p:cNvSpPr/>
          <p:nvPr/>
        </p:nvSpPr>
        <p:spPr>
          <a:xfrm>
            <a:off x="2831629" y="2690477"/>
            <a:ext cx="624373" cy="537455"/>
          </a:xfrm>
          <a:custGeom>
            <a:avLst/>
            <a:gdLst>
              <a:gd name="connsiteX0" fmla="*/ 0 w 758512"/>
              <a:gd name="connsiteY0" fmla="*/ 63135 h 758512"/>
              <a:gd name="connsiteX1" fmla="*/ 0 w 758512"/>
              <a:gd name="connsiteY1" fmla="*/ 695378 h 758512"/>
              <a:gd name="connsiteX2" fmla="*/ 63135 w 758512"/>
              <a:gd name="connsiteY2" fmla="*/ 758513 h 758512"/>
              <a:gd name="connsiteX3" fmla="*/ 694930 w 758512"/>
              <a:gd name="connsiteY3" fmla="*/ 758513 h 758512"/>
              <a:gd name="connsiteX4" fmla="*/ 758513 w 758512"/>
              <a:gd name="connsiteY4" fmla="*/ 695378 h 758512"/>
              <a:gd name="connsiteX5" fmla="*/ 758513 w 758512"/>
              <a:gd name="connsiteY5" fmla="*/ 63135 h 758512"/>
              <a:gd name="connsiteX6" fmla="*/ 694930 w 758512"/>
              <a:gd name="connsiteY6" fmla="*/ 0 h 758512"/>
              <a:gd name="connsiteX7" fmla="*/ 63135 w 758512"/>
              <a:gd name="connsiteY7" fmla="*/ 0 h 75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8512" h="758512">
                <a:moveTo>
                  <a:pt x="0" y="63135"/>
                </a:moveTo>
                <a:lnTo>
                  <a:pt x="0" y="695378"/>
                </a:lnTo>
                <a:lnTo>
                  <a:pt x="63135" y="758513"/>
                </a:lnTo>
                <a:lnTo>
                  <a:pt x="694930" y="758513"/>
                </a:lnTo>
                <a:lnTo>
                  <a:pt x="758513" y="695378"/>
                </a:lnTo>
                <a:lnTo>
                  <a:pt x="758513" y="63135"/>
                </a:lnTo>
                <a:lnTo>
                  <a:pt x="694930" y="0"/>
                </a:lnTo>
                <a:lnTo>
                  <a:pt x="63135" y="0"/>
                </a:lnTo>
                <a:close/>
              </a:path>
            </a:pathLst>
          </a:custGeom>
          <a:solidFill>
            <a:srgbClr val="002F6C"/>
          </a:solidFill>
          <a:ln w="447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157" name="Graphic 127">
            <a:extLst>
              <a:ext uri="{FF2B5EF4-FFF2-40B4-BE49-F238E27FC236}">
                <a16:creationId xmlns:a16="http://schemas.microsoft.com/office/drawing/2014/main" xmlns="" id="{78EDC3AC-47F3-456A-8992-EC26E2A031AA}"/>
              </a:ext>
            </a:extLst>
          </p:cNvPr>
          <p:cNvGrpSpPr/>
          <p:nvPr/>
        </p:nvGrpSpPr>
        <p:grpSpPr>
          <a:xfrm>
            <a:off x="2827946" y="2640322"/>
            <a:ext cx="627293" cy="539970"/>
            <a:chOff x="403166" y="1087251"/>
            <a:chExt cx="762060" cy="762060"/>
          </a:xfrm>
        </p:grpSpPr>
        <p:sp>
          <p:nvSpPr>
            <p:cNvPr id="158" name="Полилиния: фигура 29">
              <a:extLst>
                <a:ext uri="{FF2B5EF4-FFF2-40B4-BE49-F238E27FC236}">
                  <a16:creationId xmlns:a16="http://schemas.microsoft.com/office/drawing/2014/main" xmlns="" id="{22AD709A-7EAB-4F58-A248-A6F540DB6F89}"/>
                </a:ext>
              </a:extLst>
            </p:cNvPr>
            <p:cNvSpPr/>
            <p:nvPr/>
          </p:nvSpPr>
          <p:spPr>
            <a:xfrm>
              <a:off x="576863" y="1157412"/>
              <a:ext cx="511861" cy="512035"/>
            </a:xfrm>
            <a:custGeom>
              <a:avLst/>
              <a:gdLst>
                <a:gd name="connsiteX0" fmla="*/ 456162 w 511861"/>
                <a:gd name="connsiteY0" fmla="*/ 389811 h 512035"/>
                <a:gd name="connsiteX1" fmla="*/ 486177 w 511861"/>
                <a:gd name="connsiteY1" fmla="*/ 359796 h 512035"/>
                <a:gd name="connsiteX2" fmla="*/ 497937 w 511861"/>
                <a:gd name="connsiteY2" fmla="*/ 301048 h 512035"/>
                <a:gd name="connsiteX3" fmla="*/ 396289 w 511861"/>
                <a:gd name="connsiteY3" fmla="*/ 199400 h 512035"/>
                <a:gd name="connsiteX4" fmla="*/ 312323 w 511861"/>
                <a:gd name="connsiteY4" fmla="*/ 191779 h 512035"/>
                <a:gd name="connsiteX5" fmla="*/ 285270 w 511861"/>
                <a:gd name="connsiteY5" fmla="*/ 218884 h 512035"/>
                <a:gd name="connsiteX6" fmla="*/ 267743 w 511861"/>
                <a:gd name="connsiteY6" fmla="*/ 201340 h 512035"/>
                <a:gd name="connsiteX7" fmla="*/ 279035 w 511861"/>
                <a:gd name="connsiteY7" fmla="*/ 190047 h 512035"/>
                <a:gd name="connsiteX8" fmla="*/ 266357 w 511861"/>
                <a:gd name="connsiteY8" fmla="*/ 177387 h 512035"/>
                <a:gd name="connsiteX9" fmla="*/ 380285 w 511861"/>
                <a:gd name="connsiteY9" fmla="*/ 21944 h 512035"/>
                <a:gd name="connsiteX10" fmla="*/ 358289 w 511861"/>
                <a:gd name="connsiteY10" fmla="*/ 0 h 512035"/>
                <a:gd name="connsiteX11" fmla="*/ 202847 w 511861"/>
                <a:gd name="connsiteY11" fmla="*/ 113928 h 512035"/>
                <a:gd name="connsiteX12" fmla="*/ 190186 w 511861"/>
                <a:gd name="connsiteY12" fmla="*/ 101302 h 512035"/>
                <a:gd name="connsiteX13" fmla="*/ 100990 w 511861"/>
                <a:gd name="connsiteY13" fmla="*/ 190498 h 512035"/>
                <a:gd name="connsiteX14" fmla="*/ 113668 w 511861"/>
                <a:gd name="connsiteY14" fmla="*/ 203158 h 512035"/>
                <a:gd name="connsiteX15" fmla="*/ 0 w 511861"/>
                <a:gd name="connsiteY15" fmla="*/ 358341 h 512035"/>
                <a:gd name="connsiteX16" fmla="*/ 22013 w 511861"/>
                <a:gd name="connsiteY16" fmla="*/ 380233 h 512035"/>
                <a:gd name="connsiteX17" fmla="*/ 177196 w 511861"/>
                <a:gd name="connsiteY17" fmla="*/ 266565 h 512035"/>
                <a:gd name="connsiteX18" fmla="*/ 189857 w 511861"/>
                <a:gd name="connsiteY18" fmla="*/ 279226 h 512035"/>
                <a:gd name="connsiteX19" fmla="*/ 201149 w 511861"/>
                <a:gd name="connsiteY19" fmla="*/ 267933 h 512035"/>
                <a:gd name="connsiteX20" fmla="*/ 257299 w 511861"/>
                <a:gd name="connsiteY20" fmla="*/ 324083 h 512035"/>
                <a:gd name="connsiteX21" fmla="*/ 279503 w 511861"/>
                <a:gd name="connsiteY21" fmla="*/ 301880 h 512035"/>
                <a:gd name="connsiteX22" fmla="*/ 223284 w 511861"/>
                <a:gd name="connsiteY22" fmla="*/ 245747 h 512035"/>
                <a:gd name="connsiteX23" fmla="*/ 245435 w 511861"/>
                <a:gd name="connsiteY23" fmla="*/ 223543 h 512035"/>
                <a:gd name="connsiteX24" fmla="*/ 301620 w 511861"/>
                <a:gd name="connsiteY24" fmla="*/ 279693 h 512035"/>
                <a:gd name="connsiteX25" fmla="*/ 301620 w 511861"/>
                <a:gd name="connsiteY25" fmla="*/ 279693 h 512035"/>
                <a:gd name="connsiteX26" fmla="*/ 301724 w 511861"/>
                <a:gd name="connsiteY26" fmla="*/ 279797 h 512035"/>
                <a:gd name="connsiteX27" fmla="*/ 264573 w 511861"/>
                <a:gd name="connsiteY27" fmla="*/ 316948 h 512035"/>
                <a:gd name="connsiteX28" fmla="*/ 235130 w 511861"/>
                <a:gd name="connsiteY28" fmla="*/ 346391 h 512035"/>
                <a:gd name="connsiteX29" fmla="*/ 367365 w 511861"/>
                <a:gd name="connsiteY29" fmla="*/ 478608 h 512035"/>
                <a:gd name="connsiteX30" fmla="*/ 389551 w 511861"/>
                <a:gd name="connsiteY30" fmla="*/ 456353 h 512035"/>
                <a:gd name="connsiteX31" fmla="*/ 445251 w 511861"/>
                <a:gd name="connsiteY31" fmla="*/ 512035 h 512035"/>
                <a:gd name="connsiteX32" fmla="*/ 511862 w 511861"/>
                <a:gd name="connsiteY32" fmla="*/ 445441 h 512035"/>
                <a:gd name="connsiteX33" fmla="*/ 85403 w 511861"/>
                <a:gd name="connsiteY33" fmla="*/ 294831 h 512035"/>
                <a:gd name="connsiteX34" fmla="*/ 136132 w 511861"/>
                <a:gd name="connsiteY34" fmla="*/ 225552 h 512035"/>
                <a:gd name="connsiteX35" fmla="*/ 154664 w 511861"/>
                <a:gd name="connsiteY35" fmla="*/ 244084 h 512035"/>
                <a:gd name="connsiteX36" fmla="*/ 294692 w 511861"/>
                <a:gd name="connsiteY36" fmla="*/ 85541 h 512035"/>
                <a:gd name="connsiteX37" fmla="*/ 243842 w 511861"/>
                <a:gd name="connsiteY37" fmla="*/ 154993 h 512035"/>
                <a:gd name="connsiteX38" fmla="*/ 225310 w 511861"/>
                <a:gd name="connsiteY38" fmla="*/ 136461 h 512035"/>
                <a:gd name="connsiteX39" fmla="*/ 189788 w 511861"/>
                <a:gd name="connsiteY39" fmla="*/ 234818 h 512035"/>
                <a:gd name="connsiteX40" fmla="*/ 145398 w 511861"/>
                <a:gd name="connsiteY40" fmla="*/ 190446 h 512035"/>
                <a:gd name="connsiteX41" fmla="*/ 190186 w 511861"/>
                <a:gd name="connsiteY41" fmla="*/ 145657 h 512035"/>
                <a:gd name="connsiteX42" fmla="*/ 234576 w 511861"/>
                <a:gd name="connsiteY42" fmla="*/ 190047 h 512035"/>
                <a:gd name="connsiteX43" fmla="*/ 279537 w 511861"/>
                <a:gd name="connsiteY43" fmla="*/ 346391 h 512035"/>
                <a:gd name="connsiteX44" fmla="*/ 286777 w 511861"/>
                <a:gd name="connsiteY44" fmla="*/ 339151 h 512035"/>
                <a:gd name="connsiteX45" fmla="*/ 368040 w 511861"/>
                <a:gd name="connsiteY45" fmla="*/ 257905 h 512035"/>
                <a:gd name="connsiteX46" fmla="*/ 345889 w 511861"/>
                <a:gd name="connsiteY46" fmla="*/ 235702 h 512035"/>
                <a:gd name="connsiteX47" fmla="*/ 323979 w 511861"/>
                <a:gd name="connsiteY47" fmla="*/ 257594 h 512035"/>
                <a:gd name="connsiteX48" fmla="*/ 323876 w 511861"/>
                <a:gd name="connsiteY48" fmla="*/ 257490 h 512035"/>
                <a:gd name="connsiteX49" fmla="*/ 323876 w 511861"/>
                <a:gd name="connsiteY49" fmla="*/ 257490 h 512035"/>
                <a:gd name="connsiteX50" fmla="*/ 307474 w 511861"/>
                <a:gd name="connsiteY50" fmla="*/ 241088 h 512035"/>
                <a:gd name="connsiteX51" fmla="*/ 324170 w 511861"/>
                <a:gd name="connsiteY51" fmla="*/ 224392 h 512035"/>
                <a:gd name="connsiteX52" fmla="*/ 382173 w 511861"/>
                <a:gd name="connsiteY52" fmla="*/ 229588 h 512035"/>
                <a:gd name="connsiteX53" fmla="*/ 463904 w 511861"/>
                <a:gd name="connsiteY53" fmla="*/ 311319 h 512035"/>
                <a:gd name="connsiteX54" fmla="*/ 457305 w 511861"/>
                <a:gd name="connsiteY54" fmla="*/ 344226 h 512035"/>
                <a:gd name="connsiteX55" fmla="*/ 367417 w 511861"/>
                <a:gd name="connsiteY55" fmla="*/ 434114 h 512035"/>
                <a:gd name="connsiteX56" fmla="*/ 411703 w 511861"/>
                <a:gd name="connsiteY56" fmla="*/ 434218 h 512035"/>
                <a:gd name="connsiteX57" fmla="*/ 433907 w 511861"/>
                <a:gd name="connsiteY57" fmla="*/ 412015 h 512035"/>
                <a:gd name="connsiteX58" fmla="*/ 467403 w 511861"/>
                <a:gd name="connsiteY58" fmla="*/ 445511 h 512035"/>
                <a:gd name="connsiteX59" fmla="*/ 445199 w 511861"/>
                <a:gd name="connsiteY59" fmla="*/ 467697 h 51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11861" h="512035">
                  <a:moveTo>
                    <a:pt x="456162" y="389811"/>
                  </a:moveTo>
                  <a:lnTo>
                    <a:pt x="486177" y="359796"/>
                  </a:lnTo>
                  <a:lnTo>
                    <a:pt x="497937" y="301048"/>
                  </a:lnTo>
                  <a:lnTo>
                    <a:pt x="396289" y="199400"/>
                  </a:lnTo>
                  <a:lnTo>
                    <a:pt x="312323" y="191779"/>
                  </a:lnTo>
                  <a:lnTo>
                    <a:pt x="285270" y="218884"/>
                  </a:lnTo>
                  <a:lnTo>
                    <a:pt x="267743" y="201340"/>
                  </a:lnTo>
                  <a:lnTo>
                    <a:pt x="279035" y="190047"/>
                  </a:lnTo>
                  <a:lnTo>
                    <a:pt x="266357" y="177387"/>
                  </a:lnTo>
                  <a:lnTo>
                    <a:pt x="380285" y="21944"/>
                  </a:lnTo>
                  <a:lnTo>
                    <a:pt x="358289" y="0"/>
                  </a:lnTo>
                  <a:lnTo>
                    <a:pt x="202847" y="113928"/>
                  </a:lnTo>
                  <a:lnTo>
                    <a:pt x="190186" y="101302"/>
                  </a:lnTo>
                  <a:lnTo>
                    <a:pt x="100990" y="190498"/>
                  </a:lnTo>
                  <a:lnTo>
                    <a:pt x="113668" y="203158"/>
                  </a:lnTo>
                  <a:lnTo>
                    <a:pt x="0" y="358341"/>
                  </a:lnTo>
                  <a:lnTo>
                    <a:pt x="22013" y="380233"/>
                  </a:lnTo>
                  <a:lnTo>
                    <a:pt x="177196" y="266565"/>
                  </a:lnTo>
                  <a:lnTo>
                    <a:pt x="189857" y="279226"/>
                  </a:lnTo>
                  <a:lnTo>
                    <a:pt x="201149" y="267933"/>
                  </a:lnTo>
                  <a:lnTo>
                    <a:pt x="257299" y="324083"/>
                  </a:lnTo>
                  <a:lnTo>
                    <a:pt x="279503" y="301880"/>
                  </a:lnTo>
                  <a:lnTo>
                    <a:pt x="223284" y="245747"/>
                  </a:lnTo>
                  <a:lnTo>
                    <a:pt x="245435" y="223543"/>
                  </a:lnTo>
                  <a:lnTo>
                    <a:pt x="301620" y="279693"/>
                  </a:lnTo>
                  <a:lnTo>
                    <a:pt x="301620" y="279693"/>
                  </a:lnTo>
                  <a:lnTo>
                    <a:pt x="301724" y="279797"/>
                  </a:lnTo>
                  <a:lnTo>
                    <a:pt x="264573" y="316948"/>
                  </a:lnTo>
                  <a:lnTo>
                    <a:pt x="235130" y="346391"/>
                  </a:lnTo>
                  <a:lnTo>
                    <a:pt x="367365" y="478608"/>
                  </a:lnTo>
                  <a:lnTo>
                    <a:pt x="389551" y="456353"/>
                  </a:lnTo>
                  <a:lnTo>
                    <a:pt x="445251" y="512035"/>
                  </a:lnTo>
                  <a:lnTo>
                    <a:pt x="511862" y="445441"/>
                  </a:lnTo>
                  <a:close/>
                  <a:moveTo>
                    <a:pt x="85403" y="294831"/>
                  </a:moveTo>
                  <a:lnTo>
                    <a:pt x="136132" y="225552"/>
                  </a:lnTo>
                  <a:lnTo>
                    <a:pt x="154664" y="244084"/>
                  </a:lnTo>
                  <a:close/>
                  <a:moveTo>
                    <a:pt x="294692" y="85541"/>
                  </a:moveTo>
                  <a:lnTo>
                    <a:pt x="243842" y="154993"/>
                  </a:lnTo>
                  <a:lnTo>
                    <a:pt x="225310" y="136461"/>
                  </a:lnTo>
                  <a:close/>
                  <a:moveTo>
                    <a:pt x="189788" y="234818"/>
                  </a:moveTo>
                  <a:lnTo>
                    <a:pt x="145398" y="190446"/>
                  </a:lnTo>
                  <a:lnTo>
                    <a:pt x="190186" y="145657"/>
                  </a:lnTo>
                  <a:lnTo>
                    <a:pt x="234576" y="190047"/>
                  </a:lnTo>
                  <a:close/>
                  <a:moveTo>
                    <a:pt x="279537" y="346391"/>
                  </a:moveTo>
                  <a:lnTo>
                    <a:pt x="286777" y="339151"/>
                  </a:lnTo>
                  <a:lnTo>
                    <a:pt x="368040" y="257905"/>
                  </a:lnTo>
                  <a:lnTo>
                    <a:pt x="345889" y="235702"/>
                  </a:lnTo>
                  <a:lnTo>
                    <a:pt x="323979" y="257594"/>
                  </a:lnTo>
                  <a:lnTo>
                    <a:pt x="323876" y="257490"/>
                  </a:lnTo>
                  <a:lnTo>
                    <a:pt x="323876" y="257490"/>
                  </a:lnTo>
                  <a:lnTo>
                    <a:pt x="307474" y="241088"/>
                  </a:lnTo>
                  <a:lnTo>
                    <a:pt x="324170" y="224392"/>
                  </a:lnTo>
                  <a:lnTo>
                    <a:pt x="382173" y="229588"/>
                  </a:lnTo>
                  <a:lnTo>
                    <a:pt x="463904" y="311319"/>
                  </a:lnTo>
                  <a:lnTo>
                    <a:pt x="457305" y="344226"/>
                  </a:lnTo>
                  <a:lnTo>
                    <a:pt x="367417" y="434114"/>
                  </a:lnTo>
                  <a:close/>
                  <a:moveTo>
                    <a:pt x="411703" y="434218"/>
                  </a:moveTo>
                  <a:lnTo>
                    <a:pt x="433907" y="412015"/>
                  </a:lnTo>
                  <a:lnTo>
                    <a:pt x="467403" y="445511"/>
                  </a:lnTo>
                  <a:lnTo>
                    <a:pt x="445199" y="467697"/>
                  </a:lnTo>
                  <a:close/>
                </a:path>
              </a:pathLst>
            </a:custGeom>
            <a:solidFill>
              <a:srgbClr val="FFFFFF"/>
            </a:solidFill>
            <a:ln w="17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9" name="Полилиния: фигура 31">
              <a:extLst>
                <a:ext uri="{FF2B5EF4-FFF2-40B4-BE49-F238E27FC236}">
                  <a16:creationId xmlns:a16="http://schemas.microsoft.com/office/drawing/2014/main" xmlns="" id="{5728E68D-BC48-4089-88DE-BB951D50DF92}"/>
                </a:ext>
              </a:extLst>
            </p:cNvPr>
            <p:cNvSpPr/>
            <p:nvPr/>
          </p:nvSpPr>
          <p:spPr>
            <a:xfrm>
              <a:off x="470521" y="1446025"/>
              <a:ext cx="543123" cy="336189"/>
            </a:xfrm>
            <a:custGeom>
              <a:avLst/>
              <a:gdLst>
                <a:gd name="connsiteX0" fmla="*/ 394712 w 543123"/>
                <a:gd name="connsiteY0" fmla="*/ 242006 h 336189"/>
                <a:gd name="connsiteX1" fmla="*/ 313674 w 543123"/>
                <a:gd name="connsiteY1" fmla="*/ 215005 h 336189"/>
                <a:gd name="connsiteX2" fmla="*/ 313674 w 543123"/>
                <a:gd name="connsiteY2" fmla="*/ 159825 h 336189"/>
                <a:gd name="connsiteX3" fmla="*/ 273666 w 543123"/>
                <a:gd name="connsiteY3" fmla="*/ 79843 h 336189"/>
                <a:gd name="connsiteX4" fmla="*/ 198395 w 543123"/>
                <a:gd name="connsiteY4" fmla="*/ 116439 h 336189"/>
                <a:gd name="connsiteX5" fmla="*/ 116231 w 543123"/>
                <a:gd name="connsiteY5" fmla="*/ 116439 h 336189"/>
                <a:gd name="connsiteX6" fmla="*/ 0 w 543123"/>
                <a:gd name="connsiteY6" fmla="*/ 0 h 336189"/>
                <a:gd name="connsiteX7" fmla="*/ 0 w 543123"/>
                <a:gd name="connsiteY7" fmla="*/ 336190 h 336189"/>
                <a:gd name="connsiteX8" fmla="*/ 543124 w 543123"/>
                <a:gd name="connsiteY8" fmla="*/ 336190 h 336189"/>
                <a:gd name="connsiteX9" fmla="*/ 496032 w 543123"/>
                <a:gd name="connsiteY9" fmla="*/ 242006 h 336189"/>
                <a:gd name="connsiteX10" fmla="*/ 31366 w 543123"/>
                <a:gd name="connsiteY10" fmla="*/ 304789 h 336189"/>
                <a:gd name="connsiteX11" fmla="*/ 31366 w 543123"/>
                <a:gd name="connsiteY11" fmla="*/ 75946 h 336189"/>
                <a:gd name="connsiteX12" fmla="*/ 103086 w 543123"/>
                <a:gd name="connsiteY12" fmla="*/ 147840 h 336189"/>
                <a:gd name="connsiteX13" fmla="*/ 205600 w 543123"/>
                <a:gd name="connsiteY13" fmla="*/ 147840 h 336189"/>
                <a:gd name="connsiteX14" fmla="*/ 259464 w 543123"/>
                <a:gd name="connsiteY14" fmla="*/ 121670 h 336189"/>
                <a:gd name="connsiteX15" fmla="*/ 282257 w 543123"/>
                <a:gd name="connsiteY15" fmla="*/ 167238 h 336189"/>
                <a:gd name="connsiteX16" fmla="*/ 282257 w 543123"/>
                <a:gd name="connsiteY16" fmla="*/ 237641 h 336189"/>
                <a:gd name="connsiteX17" fmla="*/ 389638 w 543123"/>
                <a:gd name="connsiteY17" fmla="*/ 273406 h 336189"/>
                <a:gd name="connsiteX18" fmla="*/ 476669 w 543123"/>
                <a:gd name="connsiteY18" fmla="*/ 273406 h 336189"/>
                <a:gd name="connsiteX19" fmla="*/ 492360 w 543123"/>
                <a:gd name="connsiteY19" fmla="*/ 304789 h 336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3123" h="336189">
                  <a:moveTo>
                    <a:pt x="394712" y="242006"/>
                  </a:moveTo>
                  <a:lnTo>
                    <a:pt x="313674" y="215005"/>
                  </a:lnTo>
                  <a:lnTo>
                    <a:pt x="313674" y="159825"/>
                  </a:lnTo>
                  <a:lnTo>
                    <a:pt x="273666" y="79843"/>
                  </a:lnTo>
                  <a:lnTo>
                    <a:pt x="198395" y="116439"/>
                  </a:lnTo>
                  <a:lnTo>
                    <a:pt x="116231" y="116439"/>
                  </a:lnTo>
                  <a:lnTo>
                    <a:pt x="0" y="0"/>
                  </a:lnTo>
                  <a:lnTo>
                    <a:pt x="0" y="336190"/>
                  </a:lnTo>
                  <a:lnTo>
                    <a:pt x="543124" y="336190"/>
                  </a:lnTo>
                  <a:lnTo>
                    <a:pt x="496032" y="242006"/>
                  </a:lnTo>
                  <a:close/>
                  <a:moveTo>
                    <a:pt x="31366" y="304789"/>
                  </a:moveTo>
                  <a:lnTo>
                    <a:pt x="31366" y="75946"/>
                  </a:lnTo>
                  <a:lnTo>
                    <a:pt x="103086" y="147840"/>
                  </a:lnTo>
                  <a:lnTo>
                    <a:pt x="205600" y="147840"/>
                  </a:lnTo>
                  <a:lnTo>
                    <a:pt x="259464" y="121670"/>
                  </a:lnTo>
                  <a:lnTo>
                    <a:pt x="282257" y="167238"/>
                  </a:lnTo>
                  <a:lnTo>
                    <a:pt x="282257" y="237641"/>
                  </a:lnTo>
                  <a:lnTo>
                    <a:pt x="389638" y="273406"/>
                  </a:lnTo>
                  <a:lnTo>
                    <a:pt x="476669" y="273406"/>
                  </a:lnTo>
                  <a:lnTo>
                    <a:pt x="492360" y="304789"/>
                  </a:lnTo>
                  <a:close/>
                </a:path>
              </a:pathLst>
            </a:custGeom>
            <a:solidFill>
              <a:srgbClr val="FFFFFF"/>
            </a:solidFill>
            <a:ln w="17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160" name="Freeform: Shape 4">
            <a:extLst>
              <a:ext uri="{FF2B5EF4-FFF2-40B4-BE49-F238E27FC236}">
                <a16:creationId xmlns:a16="http://schemas.microsoft.com/office/drawing/2014/main" xmlns="" id="{E4A66439-7CF7-44DD-8058-A2310D66F66F}"/>
              </a:ext>
            </a:extLst>
          </p:cNvPr>
          <p:cNvSpPr/>
          <p:nvPr/>
        </p:nvSpPr>
        <p:spPr>
          <a:xfrm>
            <a:off x="2774477" y="3757442"/>
            <a:ext cx="624373" cy="537455"/>
          </a:xfrm>
          <a:custGeom>
            <a:avLst/>
            <a:gdLst>
              <a:gd name="connsiteX0" fmla="*/ 0 w 758512"/>
              <a:gd name="connsiteY0" fmla="*/ 63135 h 758512"/>
              <a:gd name="connsiteX1" fmla="*/ 0 w 758512"/>
              <a:gd name="connsiteY1" fmla="*/ 695378 h 758512"/>
              <a:gd name="connsiteX2" fmla="*/ 63135 w 758512"/>
              <a:gd name="connsiteY2" fmla="*/ 758513 h 758512"/>
              <a:gd name="connsiteX3" fmla="*/ 694930 w 758512"/>
              <a:gd name="connsiteY3" fmla="*/ 758513 h 758512"/>
              <a:gd name="connsiteX4" fmla="*/ 758513 w 758512"/>
              <a:gd name="connsiteY4" fmla="*/ 695378 h 758512"/>
              <a:gd name="connsiteX5" fmla="*/ 758513 w 758512"/>
              <a:gd name="connsiteY5" fmla="*/ 63135 h 758512"/>
              <a:gd name="connsiteX6" fmla="*/ 694930 w 758512"/>
              <a:gd name="connsiteY6" fmla="*/ 0 h 758512"/>
              <a:gd name="connsiteX7" fmla="*/ 63135 w 758512"/>
              <a:gd name="connsiteY7" fmla="*/ 0 h 75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8512" h="758512">
                <a:moveTo>
                  <a:pt x="0" y="63135"/>
                </a:moveTo>
                <a:lnTo>
                  <a:pt x="0" y="695378"/>
                </a:lnTo>
                <a:lnTo>
                  <a:pt x="63135" y="758513"/>
                </a:lnTo>
                <a:lnTo>
                  <a:pt x="694930" y="758513"/>
                </a:lnTo>
                <a:lnTo>
                  <a:pt x="758513" y="695378"/>
                </a:lnTo>
                <a:lnTo>
                  <a:pt x="758513" y="63135"/>
                </a:lnTo>
                <a:lnTo>
                  <a:pt x="694930" y="0"/>
                </a:lnTo>
                <a:lnTo>
                  <a:pt x="63135" y="0"/>
                </a:lnTo>
                <a:close/>
              </a:path>
            </a:pathLst>
          </a:custGeom>
          <a:solidFill>
            <a:srgbClr val="002F6C"/>
          </a:solidFill>
          <a:ln w="447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161" name="Graphic 127">
            <a:extLst>
              <a:ext uri="{FF2B5EF4-FFF2-40B4-BE49-F238E27FC236}">
                <a16:creationId xmlns:a16="http://schemas.microsoft.com/office/drawing/2014/main" xmlns="" id="{78EDC3AC-47F3-456A-8992-EC26E2A031AA}"/>
              </a:ext>
            </a:extLst>
          </p:cNvPr>
          <p:cNvGrpSpPr/>
          <p:nvPr/>
        </p:nvGrpSpPr>
        <p:grpSpPr>
          <a:xfrm>
            <a:off x="2774477" y="3759046"/>
            <a:ext cx="627293" cy="539970"/>
            <a:chOff x="403166" y="1087251"/>
            <a:chExt cx="762060" cy="762060"/>
          </a:xfrm>
        </p:grpSpPr>
        <p:sp>
          <p:nvSpPr>
            <p:cNvPr id="162" name="Полилиния: фигура 29">
              <a:extLst>
                <a:ext uri="{FF2B5EF4-FFF2-40B4-BE49-F238E27FC236}">
                  <a16:creationId xmlns:a16="http://schemas.microsoft.com/office/drawing/2014/main" xmlns="" id="{22AD709A-7EAB-4F58-A248-A6F540DB6F89}"/>
                </a:ext>
              </a:extLst>
            </p:cNvPr>
            <p:cNvSpPr/>
            <p:nvPr/>
          </p:nvSpPr>
          <p:spPr>
            <a:xfrm>
              <a:off x="576863" y="1157412"/>
              <a:ext cx="511861" cy="512035"/>
            </a:xfrm>
            <a:custGeom>
              <a:avLst/>
              <a:gdLst>
                <a:gd name="connsiteX0" fmla="*/ 456162 w 511861"/>
                <a:gd name="connsiteY0" fmla="*/ 389811 h 512035"/>
                <a:gd name="connsiteX1" fmla="*/ 486177 w 511861"/>
                <a:gd name="connsiteY1" fmla="*/ 359796 h 512035"/>
                <a:gd name="connsiteX2" fmla="*/ 497937 w 511861"/>
                <a:gd name="connsiteY2" fmla="*/ 301048 h 512035"/>
                <a:gd name="connsiteX3" fmla="*/ 396289 w 511861"/>
                <a:gd name="connsiteY3" fmla="*/ 199400 h 512035"/>
                <a:gd name="connsiteX4" fmla="*/ 312323 w 511861"/>
                <a:gd name="connsiteY4" fmla="*/ 191779 h 512035"/>
                <a:gd name="connsiteX5" fmla="*/ 285270 w 511861"/>
                <a:gd name="connsiteY5" fmla="*/ 218884 h 512035"/>
                <a:gd name="connsiteX6" fmla="*/ 267743 w 511861"/>
                <a:gd name="connsiteY6" fmla="*/ 201340 h 512035"/>
                <a:gd name="connsiteX7" fmla="*/ 279035 w 511861"/>
                <a:gd name="connsiteY7" fmla="*/ 190047 h 512035"/>
                <a:gd name="connsiteX8" fmla="*/ 266357 w 511861"/>
                <a:gd name="connsiteY8" fmla="*/ 177387 h 512035"/>
                <a:gd name="connsiteX9" fmla="*/ 380285 w 511861"/>
                <a:gd name="connsiteY9" fmla="*/ 21944 h 512035"/>
                <a:gd name="connsiteX10" fmla="*/ 358289 w 511861"/>
                <a:gd name="connsiteY10" fmla="*/ 0 h 512035"/>
                <a:gd name="connsiteX11" fmla="*/ 202847 w 511861"/>
                <a:gd name="connsiteY11" fmla="*/ 113928 h 512035"/>
                <a:gd name="connsiteX12" fmla="*/ 190186 w 511861"/>
                <a:gd name="connsiteY12" fmla="*/ 101302 h 512035"/>
                <a:gd name="connsiteX13" fmla="*/ 100990 w 511861"/>
                <a:gd name="connsiteY13" fmla="*/ 190498 h 512035"/>
                <a:gd name="connsiteX14" fmla="*/ 113668 w 511861"/>
                <a:gd name="connsiteY14" fmla="*/ 203158 h 512035"/>
                <a:gd name="connsiteX15" fmla="*/ 0 w 511861"/>
                <a:gd name="connsiteY15" fmla="*/ 358341 h 512035"/>
                <a:gd name="connsiteX16" fmla="*/ 22013 w 511861"/>
                <a:gd name="connsiteY16" fmla="*/ 380233 h 512035"/>
                <a:gd name="connsiteX17" fmla="*/ 177196 w 511861"/>
                <a:gd name="connsiteY17" fmla="*/ 266565 h 512035"/>
                <a:gd name="connsiteX18" fmla="*/ 189857 w 511861"/>
                <a:gd name="connsiteY18" fmla="*/ 279226 h 512035"/>
                <a:gd name="connsiteX19" fmla="*/ 201149 w 511861"/>
                <a:gd name="connsiteY19" fmla="*/ 267933 h 512035"/>
                <a:gd name="connsiteX20" fmla="*/ 257299 w 511861"/>
                <a:gd name="connsiteY20" fmla="*/ 324083 h 512035"/>
                <a:gd name="connsiteX21" fmla="*/ 279503 w 511861"/>
                <a:gd name="connsiteY21" fmla="*/ 301880 h 512035"/>
                <a:gd name="connsiteX22" fmla="*/ 223284 w 511861"/>
                <a:gd name="connsiteY22" fmla="*/ 245747 h 512035"/>
                <a:gd name="connsiteX23" fmla="*/ 245435 w 511861"/>
                <a:gd name="connsiteY23" fmla="*/ 223543 h 512035"/>
                <a:gd name="connsiteX24" fmla="*/ 301620 w 511861"/>
                <a:gd name="connsiteY24" fmla="*/ 279693 h 512035"/>
                <a:gd name="connsiteX25" fmla="*/ 301620 w 511861"/>
                <a:gd name="connsiteY25" fmla="*/ 279693 h 512035"/>
                <a:gd name="connsiteX26" fmla="*/ 301724 w 511861"/>
                <a:gd name="connsiteY26" fmla="*/ 279797 h 512035"/>
                <a:gd name="connsiteX27" fmla="*/ 264573 w 511861"/>
                <a:gd name="connsiteY27" fmla="*/ 316948 h 512035"/>
                <a:gd name="connsiteX28" fmla="*/ 235130 w 511861"/>
                <a:gd name="connsiteY28" fmla="*/ 346391 h 512035"/>
                <a:gd name="connsiteX29" fmla="*/ 367365 w 511861"/>
                <a:gd name="connsiteY29" fmla="*/ 478608 h 512035"/>
                <a:gd name="connsiteX30" fmla="*/ 389551 w 511861"/>
                <a:gd name="connsiteY30" fmla="*/ 456353 h 512035"/>
                <a:gd name="connsiteX31" fmla="*/ 445251 w 511861"/>
                <a:gd name="connsiteY31" fmla="*/ 512035 h 512035"/>
                <a:gd name="connsiteX32" fmla="*/ 511862 w 511861"/>
                <a:gd name="connsiteY32" fmla="*/ 445441 h 512035"/>
                <a:gd name="connsiteX33" fmla="*/ 85403 w 511861"/>
                <a:gd name="connsiteY33" fmla="*/ 294831 h 512035"/>
                <a:gd name="connsiteX34" fmla="*/ 136132 w 511861"/>
                <a:gd name="connsiteY34" fmla="*/ 225552 h 512035"/>
                <a:gd name="connsiteX35" fmla="*/ 154664 w 511861"/>
                <a:gd name="connsiteY35" fmla="*/ 244084 h 512035"/>
                <a:gd name="connsiteX36" fmla="*/ 294692 w 511861"/>
                <a:gd name="connsiteY36" fmla="*/ 85541 h 512035"/>
                <a:gd name="connsiteX37" fmla="*/ 243842 w 511861"/>
                <a:gd name="connsiteY37" fmla="*/ 154993 h 512035"/>
                <a:gd name="connsiteX38" fmla="*/ 225310 w 511861"/>
                <a:gd name="connsiteY38" fmla="*/ 136461 h 512035"/>
                <a:gd name="connsiteX39" fmla="*/ 189788 w 511861"/>
                <a:gd name="connsiteY39" fmla="*/ 234818 h 512035"/>
                <a:gd name="connsiteX40" fmla="*/ 145398 w 511861"/>
                <a:gd name="connsiteY40" fmla="*/ 190446 h 512035"/>
                <a:gd name="connsiteX41" fmla="*/ 190186 w 511861"/>
                <a:gd name="connsiteY41" fmla="*/ 145657 h 512035"/>
                <a:gd name="connsiteX42" fmla="*/ 234576 w 511861"/>
                <a:gd name="connsiteY42" fmla="*/ 190047 h 512035"/>
                <a:gd name="connsiteX43" fmla="*/ 279537 w 511861"/>
                <a:gd name="connsiteY43" fmla="*/ 346391 h 512035"/>
                <a:gd name="connsiteX44" fmla="*/ 286777 w 511861"/>
                <a:gd name="connsiteY44" fmla="*/ 339151 h 512035"/>
                <a:gd name="connsiteX45" fmla="*/ 368040 w 511861"/>
                <a:gd name="connsiteY45" fmla="*/ 257905 h 512035"/>
                <a:gd name="connsiteX46" fmla="*/ 345889 w 511861"/>
                <a:gd name="connsiteY46" fmla="*/ 235702 h 512035"/>
                <a:gd name="connsiteX47" fmla="*/ 323979 w 511861"/>
                <a:gd name="connsiteY47" fmla="*/ 257594 h 512035"/>
                <a:gd name="connsiteX48" fmla="*/ 323876 w 511861"/>
                <a:gd name="connsiteY48" fmla="*/ 257490 h 512035"/>
                <a:gd name="connsiteX49" fmla="*/ 323876 w 511861"/>
                <a:gd name="connsiteY49" fmla="*/ 257490 h 512035"/>
                <a:gd name="connsiteX50" fmla="*/ 307474 w 511861"/>
                <a:gd name="connsiteY50" fmla="*/ 241088 h 512035"/>
                <a:gd name="connsiteX51" fmla="*/ 324170 w 511861"/>
                <a:gd name="connsiteY51" fmla="*/ 224392 h 512035"/>
                <a:gd name="connsiteX52" fmla="*/ 382173 w 511861"/>
                <a:gd name="connsiteY52" fmla="*/ 229588 h 512035"/>
                <a:gd name="connsiteX53" fmla="*/ 463904 w 511861"/>
                <a:gd name="connsiteY53" fmla="*/ 311319 h 512035"/>
                <a:gd name="connsiteX54" fmla="*/ 457305 w 511861"/>
                <a:gd name="connsiteY54" fmla="*/ 344226 h 512035"/>
                <a:gd name="connsiteX55" fmla="*/ 367417 w 511861"/>
                <a:gd name="connsiteY55" fmla="*/ 434114 h 512035"/>
                <a:gd name="connsiteX56" fmla="*/ 411703 w 511861"/>
                <a:gd name="connsiteY56" fmla="*/ 434218 h 512035"/>
                <a:gd name="connsiteX57" fmla="*/ 433907 w 511861"/>
                <a:gd name="connsiteY57" fmla="*/ 412015 h 512035"/>
                <a:gd name="connsiteX58" fmla="*/ 467403 w 511861"/>
                <a:gd name="connsiteY58" fmla="*/ 445511 h 512035"/>
                <a:gd name="connsiteX59" fmla="*/ 445199 w 511861"/>
                <a:gd name="connsiteY59" fmla="*/ 467697 h 51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11861" h="512035">
                  <a:moveTo>
                    <a:pt x="456162" y="389811"/>
                  </a:moveTo>
                  <a:lnTo>
                    <a:pt x="486177" y="359796"/>
                  </a:lnTo>
                  <a:lnTo>
                    <a:pt x="497937" y="301048"/>
                  </a:lnTo>
                  <a:lnTo>
                    <a:pt x="396289" y="199400"/>
                  </a:lnTo>
                  <a:lnTo>
                    <a:pt x="312323" y="191779"/>
                  </a:lnTo>
                  <a:lnTo>
                    <a:pt x="285270" y="218884"/>
                  </a:lnTo>
                  <a:lnTo>
                    <a:pt x="267743" y="201340"/>
                  </a:lnTo>
                  <a:lnTo>
                    <a:pt x="279035" y="190047"/>
                  </a:lnTo>
                  <a:lnTo>
                    <a:pt x="266357" y="177387"/>
                  </a:lnTo>
                  <a:lnTo>
                    <a:pt x="380285" y="21944"/>
                  </a:lnTo>
                  <a:lnTo>
                    <a:pt x="358289" y="0"/>
                  </a:lnTo>
                  <a:lnTo>
                    <a:pt x="202847" y="113928"/>
                  </a:lnTo>
                  <a:lnTo>
                    <a:pt x="190186" y="101302"/>
                  </a:lnTo>
                  <a:lnTo>
                    <a:pt x="100990" y="190498"/>
                  </a:lnTo>
                  <a:lnTo>
                    <a:pt x="113668" y="203158"/>
                  </a:lnTo>
                  <a:lnTo>
                    <a:pt x="0" y="358341"/>
                  </a:lnTo>
                  <a:lnTo>
                    <a:pt x="22013" y="380233"/>
                  </a:lnTo>
                  <a:lnTo>
                    <a:pt x="177196" y="266565"/>
                  </a:lnTo>
                  <a:lnTo>
                    <a:pt x="189857" y="279226"/>
                  </a:lnTo>
                  <a:lnTo>
                    <a:pt x="201149" y="267933"/>
                  </a:lnTo>
                  <a:lnTo>
                    <a:pt x="257299" y="324083"/>
                  </a:lnTo>
                  <a:lnTo>
                    <a:pt x="279503" y="301880"/>
                  </a:lnTo>
                  <a:lnTo>
                    <a:pt x="223284" y="245747"/>
                  </a:lnTo>
                  <a:lnTo>
                    <a:pt x="245435" y="223543"/>
                  </a:lnTo>
                  <a:lnTo>
                    <a:pt x="301620" y="279693"/>
                  </a:lnTo>
                  <a:lnTo>
                    <a:pt x="301620" y="279693"/>
                  </a:lnTo>
                  <a:lnTo>
                    <a:pt x="301724" y="279797"/>
                  </a:lnTo>
                  <a:lnTo>
                    <a:pt x="264573" y="316948"/>
                  </a:lnTo>
                  <a:lnTo>
                    <a:pt x="235130" y="346391"/>
                  </a:lnTo>
                  <a:lnTo>
                    <a:pt x="367365" y="478608"/>
                  </a:lnTo>
                  <a:lnTo>
                    <a:pt x="389551" y="456353"/>
                  </a:lnTo>
                  <a:lnTo>
                    <a:pt x="445251" y="512035"/>
                  </a:lnTo>
                  <a:lnTo>
                    <a:pt x="511862" y="445441"/>
                  </a:lnTo>
                  <a:close/>
                  <a:moveTo>
                    <a:pt x="85403" y="294831"/>
                  </a:moveTo>
                  <a:lnTo>
                    <a:pt x="136132" y="225552"/>
                  </a:lnTo>
                  <a:lnTo>
                    <a:pt x="154664" y="244084"/>
                  </a:lnTo>
                  <a:close/>
                  <a:moveTo>
                    <a:pt x="294692" y="85541"/>
                  </a:moveTo>
                  <a:lnTo>
                    <a:pt x="243842" y="154993"/>
                  </a:lnTo>
                  <a:lnTo>
                    <a:pt x="225310" y="136461"/>
                  </a:lnTo>
                  <a:close/>
                  <a:moveTo>
                    <a:pt x="189788" y="234818"/>
                  </a:moveTo>
                  <a:lnTo>
                    <a:pt x="145398" y="190446"/>
                  </a:lnTo>
                  <a:lnTo>
                    <a:pt x="190186" y="145657"/>
                  </a:lnTo>
                  <a:lnTo>
                    <a:pt x="234576" y="190047"/>
                  </a:lnTo>
                  <a:close/>
                  <a:moveTo>
                    <a:pt x="279537" y="346391"/>
                  </a:moveTo>
                  <a:lnTo>
                    <a:pt x="286777" y="339151"/>
                  </a:lnTo>
                  <a:lnTo>
                    <a:pt x="368040" y="257905"/>
                  </a:lnTo>
                  <a:lnTo>
                    <a:pt x="345889" y="235702"/>
                  </a:lnTo>
                  <a:lnTo>
                    <a:pt x="323979" y="257594"/>
                  </a:lnTo>
                  <a:lnTo>
                    <a:pt x="323876" y="257490"/>
                  </a:lnTo>
                  <a:lnTo>
                    <a:pt x="323876" y="257490"/>
                  </a:lnTo>
                  <a:lnTo>
                    <a:pt x="307474" y="241088"/>
                  </a:lnTo>
                  <a:lnTo>
                    <a:pt x="324170" y="224392"/>
                  </a:lnTo>
                  <a:lnTo>
                    <a:pt x="382173" y="229588"/>
                  </a:lnTo>
                  <a:lnTo>
                    <a:pt x="463904" y="311319"/>
                  </a:lnTo>
                  <a:lnTo>
                    <a:pt x="457305" y="344226"/>
                  </a:lnTo>
                  <a:lnTo>
                    <a:pt x="367417" y="434114"/>
                  </a:lnTo>
                  <a:close/>
                  <a:moveTo>
                    <a:pt x="411703" y="434218"/>
                  </a:moveTo>
                  <a:lnTo>
                    <a:pt x="433907" y="412015"/>
                  </a:lnTo>
                  <a:lnTo>
                    <a:pt x="467403" y="445511"/>
                  </a:lnTo>
                  <a:lnTo>
                    <a:pt x="445199" y="467697"/>
                  </a:lnTo>
                  <a:close/>
                </a:path>
              </a:pathLst>
            </a:custGeom>
            <a:solidFill>
              <a:srgbClr val="FFFFFF"/>
            </a:solidFill>
            <a:ln w="17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3" name="Полилиния: фигура 31">
              <a:extLst>
                <a:ext uri="{FF2B5EF4-FFF2-40B4-BE49-F238E27FC236}">
                  <a16:creationId xmlns:a16="http://schemas.microsoft.com/office/drawing/2014/main" xmlns="" id="{5728E68D-BC48-4089-88DE-BB951D50DF92}"/>
                </a:ext>
              </a:extLst>
            </p:cNvPr>
            <p:cNvSpPr/>
            <p:nvPr/>
          </p:nvSpPr>
          <p:spPr>
            <a:xfrm>
              <a:off x="470521" y="1446025"/>
              <a:ext cx="543123" cy="336189"/>
            </a:xfrm>
            <a:custGeom>
              <a:avLst/>
              <a:gdLst>
                <a:gd name="connsiteX0" fmla="*/ 394712 w 543123"/>
                <a:gd name="connsiteY0" fmla="*/ 242006 h 336189"/>
                <a:gd name="connsiteX1" fmla="*/ 313674 w 543123"/>
                <a:gd name="connsiteY1" fmla="*/ 215005 h 336189"/>
                <a:gd name="connsiteX2" fmla="*/ 313674 w 543123"/>
                <a:gd name="connsiteY2" fmla="*/ 159825 h 336189"/>
                <a:gd name="connsiteX3" fmla="*/ 273666 w 543123"/>
                <a:gd name="connsiteY3" fmla="*/ 79843 h 336189"/>
                <a:gd name="connsiteX4" fmla="*/ 198395 w 543123"/>
                <a:gd name="connsiteY4" fmla="*/ 116439 h 336189"/>
                <a:gd name="connsiteX5" fmla="*/ 116231 w 543123"/>
                <a:gd name="connsiteY5" fmla="*/ 116439 h 336189"/>
                <a:gd name="connsiteX6" fmla="*/ 0 w 543123"/>
                <a:gd name="connsiteY6" fmla="*/ 0 h 336189"/>
                <a:gd name="connsiteX7" fmla="*/ 0 w 543123"/>
                <a:gd name="connsiteY7" fmla="*/ 336190 h 336189"/>
                <a:gd name="connsiteX8" fmla="*/ 543124 w 543123"/>
                <a:gd name="connsiteY8" fmla="*/ 336190 h 336189"/>
                <a:gd name="connsiteX9" fmla="*/ 496032 w 543123"/>
                <a:gd name="connsiteY9" fmla="*/ 242006 h 336189"/>
                <a:gd name="connsiteX10" fmla="*/ 31366 w 543123"/>
                <a:gd name="connsiteY10" fmla="*/ 304789 h 336189"/>
                <a:gd name="connsiteX11" fmla="*/ 31366 w 543123"/>
                <a:gd name="connsiteY11" fmla="*/ 75946 h 336189"/>
                <a:gd name="connsiteX12" fmla="*/ 103086 w 543123"/>
                <a:gd name="connsiteY12" fmla="*/ 147840 h 336189"/>
                <a:gd name="connsiteX13" fmla="*/ 205600 w 543123"/>
                <a:gd name="connsiteY13" fmla="*/ 147840 h 336189"/>
                <a:gd name="connsiteX14" fmla="*/ 259464 w 543123"/>
                <a:gd name="connsiteY14" fmla="*/ 121670 h 336189"/>
                <a:gd name="connsiteX15" fmla="*/ 282257 w 543123"/>
                <a:gd name="connsiteY15" fmla="*/ 167238 h 336189"/>
                <a:gd name="connsiteX16" fmla="*/ 282257 w 543123"/>
                <a:gd name="connsiteY16" fmla="*/ 237641 h 336189"/>
                <a:gd name="connsiteX17" fmla="*/ 389638 w 543123"/>
                <a:gd name="connsiteY17" fmla="*/ 273406 h 336189"/>
                <a:gd name="connsiteX18" fmla="*/ 476669 w 543123"/>
                <a:gd name="connsiteY18" fmla="*/ 273406 h 336189"/>
                <a:gd name="connsiteX19" fmla="*/ 492360 w 543123"/>
                <a:gd name="connsiteY19" fmla="*/ 304789 h 336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3123" h="336189">
                  <a:moveTo>
                    <a:pt x="394712" y="242006"/>
                  </a:moveTo>
                  <a:lnTo>
                    <a:pt x="313674" y="215005"/>
                  </a:lnTo>
                  <a:lnTo>
                    <a:pt x="313674" y="159825"/>
                  </a:lnTo>
                  <a:lnTo>
                    <a:pt x="273666" y="79843"/>
                  </a:lnTo>
                  <a:lnTo>
                    <a:pt x="198395" y="116439"/>
                  </a:lnTo>
                  <a:lnTo>
                    <a:pt x="116231" y="116439"/>
                  </a:lnTo>
                  <a:lnTo>
                    <a:pt x="0" y="0"/>
                  </a:lnTo>
                  <a:lnTo>
                    <a:pt x="0" y="336190"/>
                  </a:lnTo>
                  <a:lnTo>
                    <a:pt x="543124" y="336190"/>
                  </a:lnTo>
                  <a:lnTo>
                    <a:pt x="496032" y="242006"/>
                  </a:lnTo>
                  <a:close/>
                  <a:moveTo>
                    <a:pt x="31366" y="304789"/>
                  </a:moveTo>
                  <a:lnTo>
                    <a:pt x="31366" y="75946"/>
                  </a:lnTo>
                  <a:lnTo>
                    <a:pt x="103086" y="147840"/>
                  </a:lnTo>
                  <a:lnTo>
                    <a:pt x="205600" y="147840"/>
                  </a:lnTo>
                  <a:lnTo>
                    <a:pt x="259464" y="121670"/>
                  </a:lnTo>
                  <a:lnTo>
                    <a:pt x="282257" y="167238"/>
                  </a:lnTo>
                  <a:lnTo>
                    <a:pt x="282257" y="237641"/>
                  </a:lnTo>
                  <a:lnTo>
                    <a:pt x="389638" y="273406"/>
                  </a:lnTo>
                  <a:lnTo>
                    <a:pt x="476669" y="273406"/>
                  </a:lnTo>
                  <a:lnTo>
                    <a:pt x="492360" y="304789"/>
                  </a:lnTo>
                  <a:close/>
                </a:path>
              </a:pathLst>
            </a:custGeom>
            <a:solidFill>
              <a:srgbClr val="FFFFFF"/>
            </a:solidFill>
            <a:ln w="17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164" name="Freeform: Shape 4">
            <a:extLst>
              <a:ext uri="{FF2B5EF4-FFF2-40B4-BE49-F238E27FC236}">
                <a16:creationId xmlns:a16="http://schemas.microsoft.com/office/drawing/2014/main" xmlns="" id="{E4A66439-7CF7-44DD-8058-A2310D66F66F}"/>
              </a:ext>
            </a:extLst>
          </p:cNvPr>
          <p:cNvSpPr/>
          <p:nvPr/>
        </p:nvSpPr>
        <p:spPr>
          <a:xfrm>
            <a:off x="3092634" y="4666724"/>
            <a:ext cx="624373" cy="537455"/>
          </a:xfrm>
          <a:custGeom>
            <a:avLst/>
            <a:gdLst>
              <a:gd name="connsiteX0" fmla="*/ 0 w 758512"/>
              <a:gd name="connsiteY0" fmla="*/ 63135 h 758512"/>
              <a:gd name="connsiteX1" fmla="*/ 0 w 758512"/>
              <a:gd name="connsiteY1" fmla="*/ 695378 h 758512"/>
              <a:gd name="connsiteX2" fmla="*/ 63135 w 758512"/>
              <a:gd name="connsiteY2" fmla="*/ 758513 h 758512"/>
              <a:gd name="connsiteX3" fmla="*/ 694930 w 758512"/>
              <a:gd name="connsiteY3" fmla="*/ 758513 h 758512"/>
              <a:gd name="connsiteX4" fmla="*/ 758513 w 758512"/>
              <a:gd name="connsiteY4" fmla="*/ 695378 h 758512"/>
              <a:gd name="connsiteX5" fmla="*/ 758513 w 758512"/>
              <a:gd name="connsiteY5" fmla="*/ 63135 h 758512"/>
              <a:gd name="connsiteX6" fmla="*/ 694930 w 758512"/>
              <a:gd name="connsiteY6" fmla="*/ 0 h 758512"/>
              <a:gd name="connsiteX7" fmla="*/ 63135 w 758512"/>
              <a:gd name="connsiteY7" fmla="*/ 0 h 75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8512" h="758512">
                <a:moveTo>
                  <a:pt x="0" y="63135"/>
                </a:moveTo>
                <a:lnTo>
                  <a:pt x="0" y="695378"/>
                </a:lnTo>
                <a:lnTo>
                  <a:pt x="63135" y="758513"/>
                </a:lnTo>
                <a:lnTo>
                  <a:pt x="694930" y="758513"/>
                </a:lnTo>
                <a:lnTo>
                  <a:pt x="758513" y="695378"/>
                </a:lnTo>
                <a:lnTo>
                  <a:pt x="758513" y="63135"/>
                </a:lnTo>
                <a:lnTo>
                  <a:pt x="694930" y="0"/>
                </a:lnTo>
                <a:lnTo>
                  <a:pt x="63135" y="0"/>
                </a:lnTo>
                <a:close/>
              </a:path>
            </a:pathLst>
          </a:custGeom>
          <a:solidFill>
            <a:srgbClr val="002F6C"/>
          </a:solidFill>
          <a:ln w="447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165" name="Graphic 127">
            <a:extLst>
              <a:ext uri="{FF2B5EF4-FFF2-40B4-BE49-F238E27FC236}">
                <a16:creationId xmlns:a16="http://schemas.microsoft.com/office/drawing/2014/main" xmlns="" id="{78EDC3AC-47F3-456A-8992-EC26E2A031AA}"/>
              </a:ext>
            </a:extLst>
          </p:cNvPr>
          <p:cNvGrpSpPr/>
          <p:nvPr/>
        </p:nvGrpSpPr>
        <p:grpSpPr>
          <a:xfrm>
            <a:off x="3092634" y="4668328"/>
            <a:ext cx="627293" cy="539970"/>
            <a:chOff x="403166" y="1087251"/>
            <a:chExt cx="762060" cy="762060"/>
          </a:xfrm>
        </p:grpSpPr>
        <p:sp>
          <p:nvSpPr>
            <p:cNvPr id="166" name="Полилиния: фигура 29">
              <a:extLst>
                <a:ext uri="{FF2B5EF4-FFF2-40B4-BE49-F238E27FC236}">
                  <a16:creationId xmlns:a16="http://schemas.microsoft.com/office/drawing/2014/main" xmlns="" id="{22AD709A-7EAB-4F58-A248-A6F540DB6F89}"/>
                </a:ext>
              </a:extLst>
            </p:cNvPr>
            <p:cNvSpPr/>
            <p:nvPr/>
          </p:nvSpPr>
          <p:spPr>
            <a:xfrm>
              <a:off x="576863" y="1157412"/>
              <a:ext cx="511861" cy="512035"/>
            </a:xfrm>
            <a:custGeom>
              <a:avLst/>
              <a:gdLst>
                <a:gd name="connsiteX0" fmla="*/ 456162 w 511861"/>
                <a:gd name="connsiteY0" fmla="*/ 389811 h 512035"/>
                <a:gd name="connsiteX1" fmla="*/ 486177 w 511861"/>
                <a:gd name="connsiteY1" fmla="*/ 359796 h 512035"/>
                <a:gd name="connsiteX2" fmla="*/ 497937 w 511861"/>
                <a:gd name="connsiteY2" fmla="*/ 301048 h 512035"/>
                <a:gd name="connsiteX3" fmla="*/ 396289 w 511861"/>
                <a:gd name="connsiteY3" fmla="*/ 199400 h 512035"/>
                <a:gd name="connsiteX4" fmla="*/ 312323 w 511861"/>
                <a:gd name="connsiteY4" fmla="*/ 191779 h 512035"/>
                <a:gd name="connsiteX5" fmla="*/ 285270 w 511861"/>
                <a:gd name="connsiteY5" fmla="*/ 218884 h 512035"/>
                <a:gd name="connsiteX6" fmla="*/ 267743 w 511861"/>
                <a:gd name="connsiteY6" fmla="*/ 201340 h 512035"/>
                <a:gd name="connsiteX7" fmla="*/ 279035 w 511861"/>
                <a:gd name="connsiteY7" fmla="*/ 190047 h 512035"/>
                <a:gd name="connsiteX8" fmla="*/ 266357 w 511861"/>
                <a:gd name="connsiteY8" fmla="*/ 177387 h 512035"/>
                <a:gd name="connsiteX9" fmla="*/ 380285 w 511861"/>
                <a:gd name="connsiteY9" fmla="*/ 21944 h 512035"/>
                <a:gd name="connsiteX10" fmla="*/ 358289 w 511861"/>
                <a:gd name="connsiteY10" fmla="*/ 0 h 512035"/>
                <a:gd name="connsiteX11" fmla="*/ 202847 w 511861"/>
                <a:gd name="connsiteY11" fmla="*/ 113928 h 512035"/>
                <a:gd name="connsiteX12" fmla="*/ 190186 w 511861"/>
                <a:gd name="connsiteY12" fmla="*/ 101302 h 512035"/>
                <a:gd name="connsiteX13" fmla="*/ 100990 w 511861"/>
                <a:gd name="connsiteY13" fmla="*/ 190498 h 512035"/>
                <a:gd name="connsiteX14" fmla="*/ 113668 w 511861"/>
                <a:gd name="connsiteY14" fmla="*/ 203158 h 512035"/>
                <a:gd name="connsiteX15" fmla="*/ 0 w 511861"/>
                <a:gd name="connsiteY15" fmla="*/ 358341 h 512035"/>
                <a:gd name="connsiteX16" fmla="*/ 22013 w 511861"/>
                <a:gd name="connsiteY16" fmla="*/ 380233 h 512035"/>
                <a:gd name="connsiteX17" fmla="*/ 177196 w 511861"/>
                <a:gd name="connsiteY17" fmla="*/ 266565 h 512035"/>
                <a:gd name="connsiteX18" fmla="*/ 189857 w 511861"/>
                <a:gd name="connsiteY18" fmla="*/ 279226 h 512035"/>
                <a:gd name="connsiteX19" fmla="*/ 201149 w 511861"/>
                <a:gd name="connsiteY19" fmla="*/ 267933 h 512035"/>
                <a:gd name="connsiteX20" fmla="*/ 257299 w 511861"/>
                <a:gd name="connsiteY20" fmla="*/ 324083 h 512035"/>
                <a:gd name="connsiteX21" fmla="*/ 279503 w 511861"/>
                <a:gd name="connsiteY21" fmla="*/ 301880 h 512035"/>
                <a:gd name="connsiteX22" fmla="*/ 223284 w 511861"/>
                <a:gd name="connsiteY22" fmla="*/ 245747 h 512035"/>
                <a:gd name="connsiteX23" fmla="*/ 245435 w 511861"/>
                <a:gd name="connsiteY23" fmla="*/ 223543 h 512035"/>
                <a:gd name="connsiteX24" fmla="*/ 301620 w 511861"/>
                <a:gd name="connsiteY24" fmla="*/ 279693 h 512035"/>
                <a:gd name="connsiteX25" fmla="*/ 301620 w 511861"/>
                <a:gd name="connsiteY25" fmla="*/ 279693 h 512035"/>
                <a:gd name="connsiteX26" fmla="*/ 301724 w 511861"/>
                <a:gd name="connsiteY26" fmla="*/ 279797 h 512035"/>
                <a:gd name="connsiteX27" fmla="*/ 264573 w 511861"/>
                <a:gd name="connsiteY27" fmla="*/ 316948 h 512035"/>
                <a:gd name="connsiteX28" fmla="*/ 235130 w 511861"/>
                <a:gd name="connsiteY28" fmla="*/ 346391 h 512035"/>
                <a:gd name="connsiteX29" fmla="*/ 367365 w 511861"/>
                <a:gd name="connsiteY29" fmla="*/ 478608 h 512035"/>
                <a:gd name="connsiteX30" fmla="*/ 389551 w 511861"/>
                <a:gd name="connsiteY30" fmla="*/ 456353 h 512035"/>
                <a:gd name="connsiteX31" fmla="*/ 445251 w 511861"/>
                <a:gd name="connsiteY31" fmla="*/ 512035 h 512035"/>
                <a:gd name="connsiteX32" fmla="*/ 511862 w 511861"/>
                <a:gd name="connsiteY32" fmla="*/ 445441 h 512035"/>
                <a:gd name="connsiteX33" fmla="*/ 85403 w 511861"/>
                <a:gd name="connsiteY33" fmla="*/ 294831 h 512035"/>
                <a:gd name="connsiteX34" fmla="*/ 136132 w 511861"/>
                <a:gd name="connsiteY34" fmla="*/ 225552 h 512035"/>
                <a:gd name="connsiteX35" fmla="*/ 154664 w 511861"/>
                <a:gd name="connsiteY35" fmla="*/ 244084 h 512035"/>
                <a:gd name="connsiteX36" fmla="*/ 294692 w 511861"/>
                <a:gd name="connsiteY36" fmla="*/ 85541 h 512035"/>
                <a:gd name="connsiteX37" fmla="*/ 243842 w 511861"/>
                <a:gd name="connsiteY37" fmla="*/ 154993 h 512035"/>
                <a:gd name="connsiteX38" fmla="*/ 225310 w 511861"/>
                <a:gd name="connsiteY38" fmla="*/ 136461 h 512035"/>
                <a:gd name="connsiteX39" fmla="*/ 189788 w 511861"/>
                <a:gd name="connsiteY39" fmla="*/ 234818 h 512035"/>
                <a:gd name="connsiteX40" fmla="*/ 145398 w 511861"/>
                <a:gd name="connsiteY40" fmla="*/ 190446 h 512035"/>
                <a:gd name="connsiteX41" fmla="*/ 190186 w 511861"/>
                <a:gd name="connsiteY41" fmla="*/ 145657 h 512035"/>
                <a:gd name="connsiteX42" fmla="*/ 234576 w 511861"/>
                <a:gd name="connsiteY42" fmla="*/ 190047 h 512035"/>
                <a:gd name="connsiteX43" fmla="*/ 279537 w 511861"/>
                <a:gd name="connsiteY43" fmla="*/ 346391 h 512035"/>
                <a:gd name="connsiteX44" fmla="*/ 286777 w 511861"/>
                <a:gd name="connsiteY44" fmla="*/ 339151 h 512035"/>
                <a:gd name="connsiteX45" fmla="*/ 368040 w 511861"/>
                <a:gd name="connsiteY45" fmla="*/ 257905 h 512035"/>
                <a:gd name="connsiteX46" fmla="*/ 345889 w 511861"/>
                <a:gd name="connsiteY46" fmla="*/ 235702 h 512035"/>
                <a:gd name="connsiteX47" fmla="*/ 323979 w 511861"/>
                <a:gd name="connsiteY47" fmla="*/ 257594 h 512035"/>
                <a:gd name="connsiteX48" fmla="*/ 323876 w 511861"/>
                <a:gd name="connsiteY48" fmla="*/ 257490 h 512035"/>
                <a:gd name="connsiteX49" fmla="*/ 323876 w 511861"/>
                <a:gd name="connsiteY49" fmla="*/ 257490 h 512035"/>
                <a:gd name="connsiteX50" fmla="*/ 307474 w 511861"/>
                <a:gd name="connsiteY50" fmla="*/ 241088 h 512035"/>
                <a:gd name="connsiteX51" fmla="*/ 324170 w 511861"/>
                <a:gd name="connsiteY51" fmla="*/ 224392 h 512035"/>
                <a:gd name="connsiteX52" fmla="*/ 382173 w 511861"/>
                <a:gd name="connsiteY52" fmla="*/ 229588 h 512035"/>
                <a:gd name="connsiteX53" fmla="*/ 463904 w 511861"/>
                <a:gd name="connsiteY53" fmla="*/ 311319 h 512035"/>
                <a:gd name="connsiteX54" fmla="*/ 457305 w 511861"/>
                <a:gd name="connsiteY54" fmla="*/ 344226 h 512035"/>
                <a:gd name="connsiteX55" fmla="*/ 367417 w 511861"/>
                <a:gd name="connsiteY55" fmla="*/ 434114 h 512035"/>
                <a:gd name="connsiteX56" fmla="*/ 411703 w 511861"/>
                <a:gd name="connsiteY56" fmla="*/ 434218 h 512035"/>
                <a:gd name="connsiteX57" fmla="*/ 433907 w 511861"/>
                <a:gd name="connsiteY57" fmla="*/ 412015 h 512035"/>
                <a:gd name="connsiteX58" fmla="*/ 467403 w 511861"/>
                <a:gd name="connsiteY58" fmla="*/ 445511 h 512035"/>
                <a:gd name="connsiteX59" fmla="*/ 445199 w 511861"/>
                <a:gd name="connsiteY59" fmla="*/ 467697 h 51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11861" h="512035">
                  <a:moveTo>
                    <a:pt x="456162" y="389811"/>
                  </a:moveTo>
                  <a:lnTo>
                    <a:pt x="486177" y="359796"/>
                  </a:lnTo>
                  <a:lnTo>
                    <a:pt x="497937" y="301048"/>
                  </a:lnTo>
                  <a:lnTo>
                    <a:pt x="396289" y="199400"/>
                  </a:lnTo>
                  <a:lnTo>
                    <a:pt x="312323" y="191779"/>
                  </a:lnTo>
                  <a:lnTo>
                    <a:pt x="285270" y="218884"/>
                  </a:lnTo>
                  <a:lnTo>
                    <a:pt x="267743" y="201340"/>
                  </a:lnTo>
                  <a:lnTo>
                    <a:pt x="279035" y="190047"/>
                  </a:lnTo>
                  <a:lnTo>
                    <a:pt x="266357" y="177387"/>
                  </a:lnTo>
                  <a:lnTo>
                    <a:pt x="380285" y="21944"/>
                  </a:lnTo>
                  <a:lnTo>
                    <a:pt x="358289" y="0"/>
                  </a:lnTo>
                  <a:lnTo>
                    <a:pt x="202847" y="113928"/>
                  </a:lnTo>
                  <a:lnTo>
                    <a:pt x="190186" y="101302"/>
                  </a:lnTo>
                  <a:lnTo>
                    <a:pt x="100990" y="190498"/>
                  </a:lnTo>
                  <a:lnTo>
                    <a:pt x="113668" y="203158"/>
                  </a:lnTo>
                  <a:lnTo>
                    <a:pt x="0" y="358341"/>
                  </a:lnTo>
                  <a:lnTo>
                    <a:pt x="22013" y="380233"/>
                  </a:lnTo>
                  <a:lnTo>
                    <a:pt x="177196" y="266565"/>
                  </a:lnTo>
                  <a:lnTo>
                    <a:pt x="189857" y="279226"/>
                  </a:lnTo>
                  <a:lnTo>
                    <a:pt x="201149" y="267933"/>
                  </a:lnTo>
                  <a:lnTo>
                    <a:pt x="257299" y="324083"/>
                  </a:lnTo>
                  <a:lnTo>
                    <a:pt x="279503" y="301880"/>
                  </a:lnTo>
                  <a:lnTo>
                    <a:pt x="223284" y="245747"/>
                  </a:lnTo>
                  <a:lnTo>
                    <a:pt x="245435" y="223543"/>
                  </a:lnTo>
                  <a:lnTo>
                    <a:pt x="301620" y="279693"/>
                  </a:lnTo>
                  <a:lnTo>
                    <a:pt x="301620" y="279693"/>
                  </a:lnTo>
                  <a:lnTo>
                    <a:pt x="301724" y="279797"/>
                  </a:lnTo>
                  <a:lnTo>
                    <a:pt x="264573" y="316948"/>
                  </a:lnTo>
                  <a:lnTo>
                    <a:pt x="235130" y="346391"/>
                  </a:lnTo>
                  <a:lnTo>
                    <a:pt x="367365" y="478608"/>
                  </a:lnTo>
                  <a:lnTo>
                    <a:pt x="389551" y="456353"/>
                  </a:lnTo>
                  <a:lnTo>
                    <a:pt x="445251" y="512035"/>
                  </a:lnTo>
                  <a:lnTo>
                    <a:pt x="511862" y="445441"/>
                  </a:lnTo>
                  <a:close/>
                  <a:moveTo>
                    <a:pt x="85403" y="294831"/>
                  </a:moveTo>
                  <a:lnTo>
                    <a:pt x="136132" y="225552"/>
                  </a:lnTo>
                  <a:lnTo>
                    <a:pt x="154664" y="244084"/>
                  </a:lnTo>
                  <a:close/>
                  <a:moveTo>
                    <a:pt x="294692" y="85541"/>
                  </a:moveTo>
                  <a:lnTo>
                    <a:pt x="243842" y="154993"/>
                  </a:lnTo>
                  <a:lnTo>
                    <a:pt x="225310" y="136461"/>
                  </a:lnTo>
                  <a:close/>
                  <a:moveTo>
                    <a:pt x="189788" y="234818"/>
                  </a:moveTo>
                  <a:lnTo>
                    <a:pt x="145398" y="190446"/>
                  </a:lnTo>
                  <a:lnTo>
                    <a:pt x="190186" y="145657"/>
                  </a:lnTo>
                  <a:lnTo>
                    <a:pt x="234576" y="190047"/>
                  </a:lnTo>
                  <a:close/>
                  <a:moveTo>
                    <a:pt x="279537" y="346391"/>
                  </a:moveTo>
                  <a:lnTo>
                    <a:pt x="286777" y="339151"/>
                  </a:lnTo>
                  <a:lnTo>
                    <a:pt x="368040" y="257905"/>
                  </a:lnTo>
                  <a:lnTo>
                    <a:pt x="345889" y="235702"/>
                  </a:lnTo>
                  <a:lnTo>
                    <a:pt x="323979" y="257594"/>
                  </a:lnTo>
                  <a:lnTo>
                    <a:pt x="323876" y="257490"/>
                  </a:lnTo>
                  <a:lnTo>
                    <a:pt x="323876" y="257490"/>
                  </a:lnTo>
                  <a:lnTo>
                    <a:pt x="307474" y="241088"/>
                  </a:lnTo>
                  <a:lnTo>
                    <a:pt x="324170" y="224392"/>
                  </a:lnTo>
                  <a:lnTo>
                    <a:pt x="382173" y="229588"/>
                  </a:lnTo>
                  <a:lnTo>
                    <a:pt x="463904" y="311319"/>
                  </a:lnTo>
                  <a:lnTo>
                    <a:pt x="457305" y="344226"/>
                  </a:lnTo>
                  <a:lnTo>
                    <a:pt x="367417" y="434114"/>
                  </a:lnTo>
                  <a:close/>
                  <a:moveTo>
                    <a:pt x="411703" y="434218"/>
                  </a:moveTo>
                  <a:lnTo>
                    <a:pt x="433907" y="412015"/>
                  </a:lnTo>
                  <a:lnTo>
                    <a:pt x="467403" y="445511"/>
                  </a:lnTo>
                  <a:lnTo>
                    <a:pt x="445199" y="467697"/>
                  </a:lnTo>
                  <a:close/>
                </a:path>
              </a:pathLst>
            </a:custGeom>
            <a:solidFill>
              <a:srgbClr val="FFFFFF"/>
            </a:solidFill>
            <a:ln w="17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7" name="Полилиния: фигура 31">
              <a:extLst>
                <a:ext uri="{FF2B5EF4-FFF2-40B4-BE49-F238E27FC236}">
                  <a16:creationId xmlns:a16="http://schemas.microsoft.com/office/drawing/2014/main" xmlns="" id="{5728E68D-BC48-4089-88DE-BB951D50DF92}"/>
                </a:ext>
              </a:extLst>
            </p:cNvPr>
            <p:cNvSpPr/>
            <p:nvPr/>
          </p:nvSpPr>
          <p:spPr>
            <a:xfrm>
              <a:off x="470521" y="1446025"/>
              <a:ext cx="543123" cy="336189"/>
            </a:xfrm>
            <a:custGeom>
              <a:avLst/>
              <a:gdLst>
                <a:gd name="connsiteX0" fmla="*/ 394712 w 543123"/>
                <a:gd name="connsiteY0" fmla="*/ 242006 h 336189"/>
                <a:gd name="connsiteX1" fmla="*/ 313674 w 543123"/>
                <a:gd name="connsiteY1" fmla="*/ 215005 h 336189"/>
                <a:gd name="connsiteX2" fmla="*/ 313674 w 543123"/>
                <a:gd name="connsiteY2" fmla="*/ 159825 h 336189"/>
                <a:gd name="connsiteX3" fmla="*/ 273666 w 543123"/>
                <a:gd name="connsiteY3" fmla="*/ 79843 h 336189"/>
                <a:gd name="connsiteX4" fmla="*/ 198395 w 543123"/>
                <a:gd name="connsiteY4" fmla="*/ 116439 h 336189"/>
                <a:gd name="connsiteX5" fmla="*/ 116231 w 543123"/>
                <a:gd name="connsiteY5" fmla="*/ 116439 h 336189"/>
                <a:gd name="connsiteX6" fmla="*/ 0 w 543123"/>
                <a:gd name="connsiteY6" fmla="*/ 0 h 336189"/>
                <a:gd name="connsiteX7" fmla="*/ 0 w 543123"/>
                <a:gd name="connsiteY7" fmla="*/ 336190 h 336189"/>
                <a:gd name="connsiteX8" fmla="*/ 543124 w 543123"/>
                <a:gd name="connsiteY8" fmla="*/ 336190 h 336189"/>
                <a:gd name="connsiteX9" fmla="*/ 496032 w 543123"/>
                <a:gd name="connsiteY9" fmla="*/ 242006 h 336189"/>
                <a:gd name="connsiteX10" fmla="*/ 31366 w 543123"/>
                <a:gd name="connsiteY10" fmla="*/ 304789 h 336189"/>
                <a:gd name="connsiteX11" fmla="*/ 31366 w 543123"/>
                <a:gd name="connsiteY11" fmla="*/ 75946 h 336189"/>
                <a:gd name="connsiteX12" fmla="*/ 103086 w 543123"/>
                <a:gd name="connsiteY12" fmla="*/ 147840 h 336189"/>
                <a:gd name="connsiteX13" fmla="*/ 205600 w 543123"/>
                <a:gd name="connsiteY13" fmla="*/ 147840 h 336189"/>
                <a:gd name="connsiteX14" fmla="*/ 259464 w 543123"/>
                <a:gd name="connsiteY14" fmla="*/ 121670 h 336189"/>
                <a:gd name="connsiteX15" fmla="*/ 282257 w 543123"/>
                <a:gd name="connsiteY15" fmla="*/ 167238 h 336189"/>
                <a:gd name="connsiteX16" fmla="*/ 282257 w 543123"/>
                <a:gd name="connsiteY16" fmla="*/ 237641 h 336189"/>
                <a:gd name="connsiteX17" fmla="*/ 389638 w 543123"/>
                <a:gd name="connsiteY17" fmla="*/ 273406 h 336189"/>
                <a:gd name="connsiteX18" fmla="*/ 476669 w 543123"/>
                <a:gd name="connsiteY18" fmla="*/ 273406 h 336189"/>
                <a:gd name="connsiteX19" fmla="*/ 492360 w 543123"/>
                <a:gd name="connsiteY19" fmla="*/ 304789 h 336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3123" h="336189">
                  <a:moveTo>
                    <a:pt x="394712" y="242006"/>
                  </a:moveTo>
                  <a:lnTo>
                    <a:pt x="313674" y="215005"/>
                  </a:lnTo>
                  <a:lnTo>
                    <a:pt x="313674" y="159825"/>
                  </a:lnTo>
                  <a:lnTo>
                    <a:pt x="273666" y="79843"/>
                  </a:lnTo>
                  <a:lnTo>
                    <a:pt x="198395" y="116439"/>
                  </a:lnTo>
                  <a:lnTo>
                    <a:pt x="116231" y="116439"/>
                  </a:lnTo>
                  <a:lnTo>
                    <a:pt x="0" y="0"/>
                  </a:lnTo>
                  <a:lnTo>
                    <a:pt x="0" y="336190"/>
                  </a:lnTo>
                  <a:lnTo>
                    <a:pt x="543124" y="336190"/>
                  </a:lnTo>
                  <a:lnTo>
                    <a:pt x="496032" y="242006"/>
                  </a:lnTo>
                  <a:close/>
                  <a:moveTo>
                    <a:pt x="31366" y="304789"/>
                  </a:moveTo>
                  <a:lnTo>
                    <a:pt x="31366" y="75946"/>
                  </a:lnTo>
                  <a:lnTo>
                    <a:pt x="103086" y="147840"/>
                  </a:lnTo>
                  <a:lnTo>
                    <a:pt x="205600" y="147840"/>
                  </a:lnTo>
                  <a:lnTo>
                    <a:pt x="259464" y="121670"/>
                  </a:lnTo>
                  <a:lnTo>
                    <a:pt x="282257" y="167238"/>
                  </a:lnTo>
                  <a:lnTo>
                    <a:pt x="282257" y="237641"/>
                  </a:lnTo>
                  <a:lnTo>
                    <a:pt x="389638" y="273406"/>
                  </a:lnTo>
                  <a:lnTo>
                    <a:pt x="476669" y="273406"/>
                  </a:lnTo>
                  <a:lnTo>
                    <a:pt x="492360" y="304789"/>
                  </a:lnTo>
                  <a:close/>
                </a:path>
              </a:pathLst>
            </a:custGeom>
            <a:solidFill>
              <a:srgbClr val="FFFFFF"/>
            </a:solidFill>
            <a:ln w="17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168" name="Freeform: Shape 20">
            <a:extLst>
              <a:ext uri="{FF2B5EF4-FFF2-40B4-BE49-F238E27FC236}">
                <a16:creationId xmlns:a16="http://schemas.microsoft.com/office/drawing/2014/main" xmlns="" id="{BFA5F61F-601F-4922-B977-6A1CBEFBAA16}"/>
              </a:ext>
            </a:extLst>
          </p:cNvPr>
          <p:cNvSpPr/>
          <p:nvPr/>
        </p:nvSpPr>
        <p:spPr>
          <a:xfrm>
            <a:off x="8554560" y="4739378"/>
            <a:ext cx="621770" cy="493910"/>
          </a:xfrm>
          <a:custGeom>
            <a:avLst/>
            <a:gdLst>
              <a:gd name="connsiteX0" fmla="*/ 0 w 758512"/>
              <a:gd name="connsiteY0" fmla="*/ 63135 h 758512"/>
              <a:gd name="connsiteX1" fmla="*/ 0 w 758512"/>
              <a:gd name="connsiteY1" fmla="*/ 695378 h 758512"/>
              <a:gd name="connsiteX2" fmla="*/ 63135 w 758512"/>
              <a:gd name="connsiteY2" fmla="*/ 758513 h 758512"/>
              <a:gd name="connsiteX3" fmla="*/ 695378 w 758512"/>
              <a:gd name="connsiteY3" fmla="*/ 758513 h 758512"/>
              <a:gd name="connsiteX4" fmla="*/ 758513 w 758512"/>
              <a:gd name="connsiteY4" fmla="*/ 695378 h 758512"/>
              <a:gd name="connsiteX5" fmla="*/ 758513 w 758512"/>
              <a:gd name="connsiteY5" fmla="*/ 63135 h 758512"/>
              <a:gd name="connsiteX6" fmla="*/ 695378 w 758512"/>
              <a:gd name="connsiteY6" fmla="*/ 0 h 758512"/>
              <a:gd name="connsiteX7" fmla="*/ 63135 w 758512"/>
              <a:gd name="connsiteY7" fmla="*/ 0 h 758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8512" h="758512">
                <a:moveTo>
                  <a:pt x="0" y="63135"/>
                </a:moveTo>
                <a:lnTo>
                  <a:pt x="0" y="695378"/>
                </a:lnTo>
                <a:lnTo>
                  <a:pt x="63135" y="758513"/>
                </a:lnTo>
                <a:lnTo>
                  <a:pt x="695378" y="758513"/>
                </a:lnTo>
                <a:lnTo>
                  <a:pt x="758513" y="695378"/>
                </a:lnTo>
                <a:lnTo>
                  <a:pt x="758513" y="63135"/>
                </a:lnTo>
                <a:lnTo>
                  <a:pt x="695378" y="0"/>
                </a:lnTo>
                <a:lnTo>
                  <a:pt x="63135" y="0"/>
                </a:lnTo>
                <a:close/>
              </a:path>
            </a:pathLst>
          </a:custGeom>
          <a:solidFill>
            <a:srgbClr val="002F6C"/>
          </a:solidFill>
          <a:ln w="447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69" name="Graphic 452">
            <a:extLst>
              <a:ext uri="{FF2B5EF4-FFF2-40B4-BE49-F238E27FC236}">
                <a16:creationId xmlns:a16="http://schemas.microsoft.com/office/drawing/2014/main" xmlns="" id="{C8D0B22C-35DF-4636-8E98-E11AA80CAD21}"/>
              </a:ext>
            </a:extLst>
          </p:cNvPr>
          <p:cNvSpPr/>
          <p:nvPr/>
        </p:nvSpPr>
        <p:spPr>
          <a:xfrm>
            <a:off x="8611469" y="4767222"/>
            <a:ext cx="496196" cy="394034"/>
          </a:xfrm>
          <a:custGeom>
            <a:avLst/>
            <a:gdLst>
              <a:gd name="connsiteX0" fmla="*/ 605322 w 605321"/>
              <a:gd name="connsiteY0" fmla="*/ 244744 h 605130"/>
              <a:gd name="connsiteX1" fmla="*/ 360612 w 605321"/>
              <a:gd name="connsiteY1" fmla="*/ 0 h 605130"/>
              <a:gd name="connsiteX2" fmla="*/ 338375 w 605321"/>
              <a:gd name="connsiteY2" fmla="*/ 22237 h 605130"/>
              <a:gd name="connsiteX3" fmla="*/ 560848 w 605321"/>
              <a:gd name="connsiteY3" fmla="*/ 244744 h 605130"/>
              <a:gd name="connsiteX4" fmla="*/ 494155 w 605321"/>
              <a:gd name="connsiteY4" fmla="*/ 311438 h 605130"/>
              <a:gd name="connsiteX5" fmla="*/ 471987 w 605321"/>
              <a:gd name="connsiteY5" fmla="*/ 289253 h 605130"/>
              <a:gd name="connsiteX6" fmla="*/ 315878 w 605321"/>
              <a:gd name="connsiteY6" fmla="*/ 133144 h 605130"/>
              <a:gd name="connsiteX7" fmla="*/ 293711 w 605321"/>
              <a:gd name="connsiteY7" fmla="*/ 110959 h 605130"/>
              <a:gd name="connsiteX8" fmla="*/ 338184 w 605321"/>
              <a:gd name="connsiteY8" fmla="*/ 66485 h 605130"/>
              <a:gd name="connsiteX9" fmla="*/ 315982 w 605321"/>
              <a:gd name="connsiteY9" fmla="*/ 44266 h 605130"/>
              <a:gd name="connsiteX10" fmla="*/ 249272 w 605321"/>
              <a:gd name="connsiteY10" fmla="*/ 110976 h 605130"/>
              <a:gd name="connsiteX11" fmla="*/ 293676 w 605321"/>
              <a:gd name="connsiteY11" fmla="*/ 155398 h 605130"/>
              <a:gd name="connsiteX12" fmla="*/ 249237 w 605321"/>
              <a:gd name="connsiteY12" fmla="*/ 199854 h 605130"/>
              <a:gd name="connsiteX13" fmla="*/ 205405 w 605321"/>
              <a:gd name="connsiteY13" fmla="*/ 156022 h 605130"/>
              <a:gd name="connsiteX14" fmla="*/ 138712 w 605321"/>
              <a:gd name="connsiteY14" fmla="*/ 222733 h 605130"/>
              <a:gd name="connsiteX15" fmla="*/ 182526 w 605321"/>
              <a:gd name="connsiteY15" fmla="*/ 266548 h 605130"/>
              <a:gd name="connsiteX16" fmla="*/ 138105 w 605321"/>
              <a:gd name="connsiteY16" fmla="*/ 311004 h 605130"/>
              <a:gd name="connsiteX17" fmla="*/ 138105 w 605321"/>
              <a:gd name="connsiteY17" fmla="*/ 311004 h 605130"/>
              <a:gd name="connsiteX18" fmla="*/ 132554 w 605321"/>
              <a:gd name="connsiteY18" fmla="*/ 316555 h 605130"/>
              <a:gd name="connsiteX19" fmla="*/ 115833 w 605321"/>
              <a:gd name="connsiteY19" fmla="*/ 333206 h 605130"/>
              <a:gd name="connsiteX20" fmla="*/ 115833 w 605321"/>
              <a:gd name="connsiteY20" fmla="*/ 333206 h 605130"/>
              <a:gd name="connsiteX21" fmla="*/ 71377 w 605321"/>
              <a:gd name="connsiteY21" fmla="*/ 377697 h 605130"/>
              <a:gd name="connsiteX22" fmla="*/ 115798 w 605321"/>
              <a:gd name="connsiteY22" fmla="*/ 422102 h 605130"/>
              <a:gd name="connsiteX23" fmla="*/ 0 w 605321"/>
              <a:gd name="connsiteY23" fmla="*/ 537883 h 605130"/>
              <a:gd name="connsiteX24" fmla="*/ 416 w 605321"/>
              <a:gd name="connsiteY24" fmla="*/ 604715 h 605130"/>
              <a:gd name="connsiteX25" fmla="*/ 67248 w 605321"/>
              <a:gd name="connsiteY25" fmla="*/ 605131 h 605130"/>
              <a:gd name="connsiteX26" fmla="*/ 183029 w 605321"/>
              <a:gd name="connsiteY26" fmla="*/ 489315 h 605130"/>
              <a:gd name="connsiteX27" fmla="*/ 227451 w 605321"/>
              <a:gd name="connsiteY27" fmla="*/ 533720 h 605130"/>
              <a:gd name="connsiteX28" fmla="*/ 271907 w 605321"/>
              <a:gd name="connsiteY28" fmla="*/ 489315 h 605130"/>
              <a:gd name="connsiteX29" fmla="*/ 294214 w 605321"/>
              <a:gd name="connsiteY29" fmla="*/ 467061 h 605130"/>
              <a:gd name="connsiteX30" fmla="*/ 449820 w 605321"/>
              <a:gd name="connsiteY30" fmla="*/ 311455 h 605130"/>
              <a:gd name="connsiteX31" fmla="*/ 494224 w 605321"/>
              <a:gd name="connsiteY31" fmla="*/ 355877 h 605130"/>
              <a:gd name="connsiteX32" fmla="*/ 54291 w 605321"/>
              <a:gd name="connsiteY32" fmla="*/ 573614 h 605130"/>
              <a:gd name="connsiteX33" fmla="*/ 31742 w 605321"/>
              <a:gd name="connsiteY33" fmla="*/ 573475 h 605130"/>
              <a:gd name="connsiteX34" fmla="*/ 31603 w 605321"/>
              <a:gd name="connsiteY34" fmla="*/ 550926 h 605130"/>
              <a:gd name="connsiteX35" fmla="*/ 138105 w 605321"/>
              <a:gd name="connsiteY35" fmla="*/ 444425 h 605130"/>
              <a:gd name="connsiteX36" fmla="*/ 160862 w 605321"/>
              <a:gd name="connsiteY36" fmla="*/ 467200 h 605130"/>
              <a:gd name="connsiteX37" fmla="*/ 183203 w 605321"/>
              <a:gd name="connsiteY37" fmla="*/ 222733 h 605130"/>
              <a:gd name="connsiteX38" fmla="*/ 205422 w 605321"/>
              <a:gd name="connsiteY38" fmla="*/ 200496 h 605130"/>
              <a:gd name="connsiteX39" fmla="*/ 227017 w 605321"/>
              <a:gd name="connsiteY39" fmla="*/ 222091 h 605130"/>
              <a:gd name="connsiteX40" fmla="*/ 204780 w 605321"/>
              <a:gd name="connsiteY40" fmla="*/ 244311 h 605130"/>
              <a:gd name="connsiteX41" fmla="*/ 227451 w 605321"/>
              <a:gd name="connsiteY41" fmla="*/ 489315 h 605130"/>
              <a:gd name="connsiteX42" fmla="*/ 115850 w 605321"/>
              <a:gd name="connsiteY42" fmla="*/ 377715 h 605130"/>
              <a:gd name="connsiteX43" fmla="*/ 138105 w 605321"/>
              <a:gd name="connsiteY43" fmla="*/ 355478 h 605130"/>
              <a:gd name="connsiteX44" fmla="*/ 193870 w 605321"/>
              <a:gd name="connsiteY44" fmla="*/ 411261 h 605130"/>
              <a:gd name="connsiteX45" fmla="*/ 249670 w 605321"/>
              <a:gd name="connsiteY45" fmla="*/ 467061 h 605130"/>
              <a:gd name="connsiteX46" fmla="*/ 271907 w 605321"/>
              <a:gd name="connsiteY46" fmla="*/ 444842 h 605130"/>
              <a:gd name="connsiteX47" fmla="*/ 216159 w 605321"/>
              <a:gd name="connsiteY47" fmla="*/ 389024 h 605130"/>
              <a:gd name="connsiteX48" fmla="*/ 160307 w 605321"/>
              <a:gd name="connsiteY48" fmla="*/ 333206 h 605130"/>
              <a:gd name="connsiteX49" fmla="*/ 204763 w 605321"/>
              <a:gd name="connsiteY49" fmla="*/ 288750 h 605130"/>
              <a:gd name="connsiteX50" fmla="*/ 204763 w 605321"/>
              <a:gd name="connsiteY50" fmla="*/ 288750 h 605130"/>
              <a:gd name="connsiteX51" fmla="*/ 271474 w 605321"/>
              <a:gd name="connsiteY51" fmla="*/ 222057 h 605130"/>
              <a:gd name="connsiteX52" fmla="*/ 271474 w 605321"/>
              <a:gd name="connsiteY52" fmla="*/ 222057 h 605130"/>
              <a:gd name="connsiteX53" fmla="*/ 315913 w 605321"/>
              <a:gd name="connsiteY53" fmla="*/ 177600 h 605130"/>
              <a:gd name="connsiteX54" fmla="*/ 427513 w 605321"/>
              <a:gd name="connsiteY54" fmla="*/ 289183 h 60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5321" h="605130">
                <a:moveTo>
                  <a:pt x="605322" y="244744"/>
                </a:moveTo>
                <a:lnTo>
                  <a:pt x="360612" y="0"/>
                </a:lnTo>
                <a:lnTo>
                  <a:pt x="338375" y="22237"/>
                </a:lnTo>
                <a:lnTo>
                  <a:pt x="560848" y="244744"/>
                </a:lnTo>
                <a:lnTo>
                  <a:pt x="494155" y="311438"/>
                </a:lnTo>
                <a:lnTo>
                  <a:pt x="471987" y="289253"/>
                </a:lnTo>
                <a:lnTo>
                  <a:pt x="315878" y="133144"/>
                </a:lnTo>
                <a:lnTo>
                  <a:pt x="293711" y="110959"/>
                </a:lnTo>
                <a:lnTo>
                  <a:pt x="338184" y="66485"/>
                </a:lnTo>
                <a:lnTo>
                  <a:pt x="315982" y="44266"/>
                </a:lnTo>
                <a:lnTo>
                  <a:pt x="249272" y="110976"/>
                </a:lnTo>
                <a:lnTo>
                  <a:pt x="293676" y="155398"/>
                </a:lnTo>
                <a:lnTo>
                  <a:pt x="249237" y="199854"/>
                </a:lnTo>
                <a:lnTo>
                  <a:pt x="205405" y="156022"/>
                </a:lnTo>
                <a:lnTo>
                  <a:pt x="138712" y="222733"/>
                </a:lnTo>
                <a:lnTo>
                  <a:pt x="182526" y="266548"/>
                </a:lnTo>
                <a:lnTo>
                  <a:pt x="138105" y="311004"/>
                </a:lnTo>
                <a:lnTo>
                  <a:pt x="138105" y="311004"/>
                </a:lnTo>
                <a:lnTo>
                  <a:pt x="132554" y="316555"/>
                </a:lnTo>
                <a:lnTo>
                  <a:pt x="115833" y="333206"/>
                </a:lnTo>
                <a:lnTo>
                  <a:pt x="115833" y="333206"/>
                </a:lnTo>
                <a:lnTo>
                  <a:pt x="71377" y="377697"/>
                </a:lnTo>
                <a:lnTo>
                  <a:pt x="115798" y="422102"/>
                </a:lnTo>
                <a:lnTo>
                  <a:pt x="0" y="537883"/>
                </a:lnTo>
                <a:lnTo>
                  <a:pt x="416" y="604715"/>
                </a:lnTo>
                <a:lnTo>
                  <a:pt x="67248" y="605131"/>
                </a:lnTo>
                <a:lnTo>
                  <a:pt x="183029" y="489315"/>
                </a:lnTo>
                <a:lnTo>
                  <a:pt x="227451" y="533720"/>
                </a:lnTo>
                <a:lnTo>
                  <a:pt x="271907" y="489315"/>
                </a:lnTo>
                <a:lnTo>
                  <a:pt x="294214" y="467061"/>
                </a:lnTo>
                <a:lnTo>
                  <a:pt x="449820" y="311455"/>
                </a:lnTo>
                <a:lnTo>
                  <a:pt x="494224" y="355877"/>
                </a:lnTo>
                <a:close/>
                <a:moveTo>
                  <a:pt x="54291" y="573614"/>
                </a:moveTo>
                <a:lnTo>
                  <a:pt x="31742" y="573475"/>
                </a:lnTo>
                <a:lnTo>
                  <a:pt x="31603" y="550926"/>
                </a:lnTo>
                <a:lnTo>
                  <a:pt x="138105" y="444425"/>
                </a:lnTo>
                <a:lnTo>
                  <a:pt x="160862" y="467200"/>
                </a:lnTo>
                <a:close/>
                <a:moveTo>
                  <a:pt x="183203" y="222733"/>
                </a:moveTo>
                <a:lnTo>
                  <a:pt x="205422" y="200496"/>
                </a:lnTo>
                <a:lnTo>
                  <a:pt x="227017" y="222091"/>
                </a:lnTo>
                <a:lnTo>
                  <a:pt x="204780" y="244311"/>
                </a:lnTo>
                <a:close/>
                <a:moveTo>
                  <a:pt x="227451" y="489315"/>
                </a:moveTo>
                <a:lnTo>
                  <a:pt x="115850" y="377715"/>
                </a:lnTo>
                <a:lnTo>
                  <a:pt x="138105" y="355478"/>
                </a:lnTo>
                <a:lnTo>
                  <a:pt x="193870" y="411261"/>
                </a:lnTo>
                <a:lnTo>
                  <a:pt x="249670" y="467061"/>
                </a:lnTo>
                <a:close/>
                <a:moveTo>
                  <a:pt x="271907" y="444842"/>
                </a:moveTo>
                <a:lnTo>
                  <a:pt x="216159" y="389024"/>
                </a:lnTo>
                <a:lnTo>
                  <a:pt x="160307" y="333206"/>
                </a:lnTo>
                <a:lnTo>
                  <a:pt x="204763" y="288750"/>
                </a:lnTo>
                <a:lnTo>
                  <a:pt x="204763" y="288750"/>
                </a:lnTo>
                <a:lnTo>
                  <a:pt x="271474" y="222057"/>
                </a:lnTo>
                <a:lnTo>
                  <a:pt x="271474" y="222057"/>
                </a:lnTo>
                <a:lnTo>
                  <a:pt x="315913" y="177600"/>
                </a:lnTo>
                <a:lnTo>
                  <a:pt x="427513" y="289183"/>
                </a:lnTo>
                <a:close/>
              </a:path>
            </a:pathLst>
          </a:custGeom>
          <a:solidFill>
            <a:srgbClr val="FFFFFF"/>
          </a:solidFill>
          <a:ln w="1732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81" name="Прямоугольник 180">
            <a:extLst>
              <a:ext uri="{FF2B5EF4-FFF2-40B4-BE49-F238E27FC236}">
                <a16:creationId xmlns:a16="http://schemas.microsoft.com/office/drawing/2014/main" xmlns="" id="{31E5E44B-7BA3-4655-B567-DB3EC79F0488}"/>
              </a:ext>
            </a:extLst>
          </p:cNvPr>
          <p:cNvSpPr/>
          <p:nvPr/>
        </p:nvSpPr>
        <p:spPr>
          <a:xfrm>
            <a:off x="9342840" y="4755746"/>
            <a:ext cx="2224001" cy="41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200" b="1" dirty="0">
                <a:solidFill>
                  <a:schemeClr val="accent2"/>
                </a:solidFill>
              </a:rPr>
              <a:t>Составлено </a:t>
            </a:r>
            <a:r>
              <a:rPr lang="ru-RU" sz="1200" b="1" dirty="0" smtClean="0">
                <a:solidFill>
                  <a:schemeClr val="accent2"/>
                </a:solidFill>
              </a:rPr>
              <a:t>порядка </a:t>
            </a:r>
          </a:p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200" b="1" dirty="0" smtClean="0">
                <a:solidFill>
                  <a:schemeClr val="accent2"/>
                </a:solidFill>
              </a:rPr>
              <a:t>8 </a:t>
            </a:r>
            <a:r>
              <a:rPr lang="ru-RU" sz="1200" b="1" dirty="0">
                <a:solidFill>
                  <a:schemeClr val="accent2"/>
                </a:solidFill>
              </a:rPr>
              <a:t>карт рисков с учётов всех разобранных видов работ</a:t>
            </a:r>
          </a:p>
        </p:txBody>
      </p:sp>
      <p:sp>
        <p:nvSpPr>
          <p:cNvPr id="186" name="Заголовок 1">
            <a:extLst>
              <a:ext uri="{FF2B5EF4-FFF2-40B4-BE49-F238E27FC236}">
                <a16:creationId xmlns:a16="http://schemas.microsoft.com/office/drawing/2014/main" xmlns="" id="{E0956AAA-1C91-4F38-9A2D-31878379B513}"/>
              </a:ext>
            </a:extLst>
          </p:cNvPr>
          <p:cNvSpPr txBox="1">
            <a:spLocks/>
          </p:cNvSpPr>
          <p:nvPr/>
        </p:nvSpPr>
        <p:spPr bwMode="auto">
          <a:xfrm>
            <a:off x="416168" y="703583"/>
            <a:ext cx="3707024" cy="2154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5pPr>
            <a:lvl6pPr marL="454682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6pPr>
            <a:lvl7pPr marL="909374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7pPr>
            <a:lvl8pPr marL="136406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8pPr>
            <a:lvl9pPr marL="1818747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9pPr>
          </a:lstStyle>
          <a:p>
            <a:pPr algn="just"/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Пилотный проект участок «Обогащения»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27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Object 46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2668368" y="858430"/>
          <a:ext cx="1214" cy="1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think-cell Slide" r:id="rId6" imgW="493" imgH="493" progId="TCLayout.ActiveDocument.1">
                  <p:embed/>
                </p:oleObj>
              </mc:Choice>
              <mc:Fallback>
                <p:oleObj name="think-cell Slide" r:id="rId6" imgW="493" imgH="493" progId="TCLayout.ActiveDocument.1">
                  <p:embed/>
                  <p:pic>
                    <p:nvPicPr>
                      <p:cNvPr id="47" name="Object 4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68368" y="858430"/>
                        <a:ext cx="1214" cy="12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Rectangle 45" hidden="1"/>
          <p:cNvSpPr/>
          <p:nvPr>
            <p:custDataLst>
              <p:tags r:id="rId3"/>
            </p:custDataLst>
          </p:nvPr>
        </p:nvSpPr>
        <p:spPr bwMode="auto">
          <a:xfrm>
            <a:off x="2667155" y="857215"/>
            <a:ext cx="121483" cy="12148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 defTabSz="699699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71" dirty="0" err="1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C0B49840-9C5F-9245-98E0-FC9D4300E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399124"/>
            <a:ext cx="10379284" cy="297962"/>
          </a:xfrm>
        </p:spPr>
        <p:txBody>
          <a:bodyPr/>
          <a:lstStyle/>
          <a:p>
            <a:r>
              <a:rPr lang="ru-RU" dirty="0"/>
              <a:t>Оценка Рисков (Поиск </a:t>
            </a:r>
            <a:r>
              <a:rPr lang="ru-RU" dirty="0" smtClean="0"/>
              <a:t>смертельных опасностей)</a:t>
            </a:r>
            <a:endParaRPr lang="ru-RU" dirty="0"/>
          </a:p>
        </p:txBody>
      </p:sp>
      <p:sp>
        <p:nvSpPr>
          <p:cNvPr id="42" name="Номер слайда 8">
            <a:extLst>
              <a:ext uri="{FF2B5EF4-FFF2-40B4-BE49-F238E27FC236}">
                <a16:creationId xmlns:a16="http://schemas.microsoft.com/office/drawing/2014/main" xmlns="" id="{D83E65DE-6FCA-F244-BAA7-825708A8A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B9CAC58-44C9-4DC0-A6AF-0B4057C34224}" type="slidenum">
              <a:rPr lang="ru-RU" noProof="0" smtClean="0"/>
              <a:pPr lvl="0"/>
              <a:t>14</a:t>
            </a:fld>
            <a:endParaRPr lang="ru-RU" noProof="0" dirty="0"/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xmlns="" id="{3449D469-8155-4EE1-92CC-FA9BA46D1C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920536" y="6595989"/>
            <a:ext cx="863476" cy="355482"/>
          </a:xfrm>
        </p:spPr>
        <p:txBody>
          <a:bodyPr/>
          <a:lstStyle/>
          <a:p>
            <a:r>
              <a:rPr lang="ru-RU" dirty="0"/>
              <a:t>21.12.2020</a:t>
            </a:r>
          </a:p>
          <a:p>
            <a:endParaRPr lang="ru-RU" dirty="0"/>
          </a:p>
        </p:txBody>
      </p:sp>
      <p:sp>
        <p:nvSpPr>
          <p:cNvPr id="222" name="Номер слайда 3"/>
          <p:cNvSpPr txBox="1">
            <a:spLocks/>
          </p:cNvSpPr>
          <p:nvPr/>
        </p:nvSpPr>
        <p:spPr>
          <a:xfrm>
            <a:off x="10569576" y="6455903"/>
            <a:ext cx="1214424" cy="23086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grpSp>
        <p:nvGrpSpPr>
          <p:cNvPr id="223" name="Группа 26">
            <a:extLst>
              <a:ext uri="{FF2B5EF4-FFF2-40B4-BE49-F238E27FC236}">
                <a16:creationId xmlns:a16="http://schemas.microsoft.com/office/drawing/2014/main" xmlns="" id="{00CC7505-59C0-B848-ABD2-DF47B92CA8D3}"/>
              </a:ext>
            </a:extLst>
          </p:cNvPr>
          <p:cNvGrpSpPr/>
          <p:nvPr/>
        </p:nvGrpSpPr>
        <p:grpSpPr>
          <a:xfrm>
            <a:off x="4031228" y="1639883"/>
            <a:ext cx="4191531" cy="4191532"/>
            <a:chOff x="8140476" y="1740662"/>
            <a:chExt cx="3957386" cy="3957387"/>
          </a:xfrm>
        </p:grpSpPr>
        <p:sp>
          <p:nvSpPr>
            <p:cNvPr id="224" name="Овал 27">
              <a:extLst>
                <a:ext uri="{FF2B5EF4-FFF2-40B4-BE49-F238E27FC236}">
                  <a16:creationId xmlns:a16="http://schemas.microsoft.com/office/drawing/2014/main" xmlns="" id="{9CC119F9-5D63-024A-BA64-64C36C2F027D}"/>
                </a:ext>
              </a:extLst>
            </p:cNvPr>
            <p:cNvSpPr/>
            <p:nvPr/>
          </p:nvSpPr>
          <p:spPr>
            <a:xfrm>
              <a:off x="8140476" y="1740662"/>
              <a:ext cx="3957386" cy="3957387"/>
            </a:xfrm>
            <a:prstGeom prst="ellipse">
              <a:avLst/>
            </a:prstGeom>
            <a:noFill/>
            <a:ln w="12700">
              <a:solidFill>
                <a:schemeClr val="accent3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228600" marR="0" lvl="0" indent="-228600" algn="l" defTabSz="895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DD1E25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99A4AB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5" name="Овал 28">
              <a:extLst>
                <a:ext uri="{FF2B5EF4-FFF2-40B4-BE49-F238E27FC236}">
                  <a16:creationId xmlns:a16="http://schemas.microsoft.com/office/drawing/2014/main" xmlns="" id="{26247B76-5A92-BF4E-A488-A97C585535DC}"/>
                </a:ext>
              </a:extLst>
            </p:cNvPr>
            <p:cNvSpPr/>
            <p:nvPr/>
          </p:nvSpPr>
          <p:spPr>
            <a:xfrm>
              <a:off x="8221239" y="1821425"/>
              <a:ext cx="3795860" cy="3795861"/>
            </a:xfrm>
            <a:prstGeom prst="ellipse">
              <a:avLst/>
            </a:prstGeom>
            <a:noFill/>
            <a:ln w="12700">
              <a:solidFill>
                <a:schemeClr val="accent2">
                  <a:alpha val="50000"/>
                </a:schemeClr>
              </a:solidFill>
              <a:prstDash val="sysDash"/>
              <a:miter lim="800000"/>
              <a:headEnd/>
              <a:tailEnd/>
            </a:ln>
            <a:effectLst/>
            <a:extLst/>
          </p:spPr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228600" marR="0" lvl="0" indent="-228600" algn="l" defTabSz="895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DD1E25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99A4AB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cxnSp>
        <p:nvCxnSpPr>
          <p:cNvPr id="226" name="Прямая соединительная линия 29">
            <a:extLst>
              <a:ext uri="{FF2B5EF4-FFF2-40B4-BE49-F238E27FC236}">
                <a16:creationId xmlns:a16="http://schemas.microsoft.com/office/drawing/2014/main" xmlns="" id="{F5EA4A68-D334-4E4B-96B5-0C4E7A2777A3}"/>
              </a:ext>
            </a:extLst>
          </p:cNvPr>
          <p:cNvCxnSpPr/>
          <p:nvPr/>
        </p:nvCxnSpPr>
        <p:spPr bwMode="auto">
          <a:xfrm>
            <a:off x="6126994" y="1738561"/>
            <a:ext cx="0" cy="3994176"/>
          </a:xfrm>
          <a:prstGeom prst="line">
            <a:avLst/>
          </a:prstGeom>
          <a:noFill/>
          <a:ln w="12700">
            <a:gradFill>
              <a:gsLst>
                <a:gs pos="30000">
                  <a:schemeClr val="bg1"/>
                </a:gs>
                <a:gs pos="14000">
                  <a:schemeClr val="accent2">
                    <a:lumMod val="60000"/>
                    <a:lumOff val="40000"/>
                  </a:schemeClr>
                </a:gs>
                <a:gs pos="68000">
                  <a:schemeClr val="bg1"/>
                </a:gs>
                <a:gs pos="85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prstDash val="sys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7" name="Прямая соединительная линия 31">
            <a:extLst>
              <a:ext uri="{FF2B5EF4-FFF2-40B4-BE49-F238E27FC236}">
                <a16:creationId xmlns:a16="http://schemas.microsoft.com/office/drawing/2014/main" xmlns="" id="{6479492F-8BF5-4643-B8D9-AB2B879F13CC}"/>
              </a:ext>
            </a:extLst>
          </p:cNvPr>
          <p:cNvCxnSpPr>
            <a:stCxn id="233" idx="5"/>
          </p:cNvCxnSpPr>
          <p:nvPr/>
        </p:nvCxnSpPr>
        <p:spPr bwMode="auto">
          <a:xfrm>
            <a:off x="4512764" y="2796167"/>
            <a:ext cx="3163795" cy="1767320"/>
          </a:xfrm>
          <a:prstGeom prst="line">
            <a:avLst/>
          </a:prstGeom>
          <a:noFill/>
          <a:ln w="12700">
            <a:gradFill>
              <a:gsLst>
                <a:gs pos="30000">
                  <a:schemeClr val="bg1"/>
                </a:gs>
                <a:gs pos="14000">
                  <a:schemeClr val="accent2">
                    <a:lumMod val="60000"/>
                    <a:lumOff val="40000"/>
                  </a:schemeClr>
                </a:gs>
                <a:gs pos="68000">
                  <a:schemeClr val="bg1"/>
                </a:gs>
                <a:gs pos="85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prstDash val="sys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8" name="Прямая соединительная линия 32">
            <a:extLst>
              <a:ext uri="{FF2B5EF4-FFF2-40B4-BE49-F238E27FC236}">
                <a16:creationId xmlns:a16="http://schemas.microsoft.com/office/drawing/2014/main" xmlns="" id="{D6FDBDEA-EC46-CF4B-9C0C-0A4187C532D6}"/>
              </a:ext>
            </a:extLst>
          </p:cNvPr>
          <p:cNvCxnSpPr>
            <a:cxnSpLocks/>
          </p:cNvCxnSpPr>
          <p:nvPr/>
        </p:nvCxnSpPr>
        <p:spPr bwMode="auto">
          <a:xfrm flipV="1">
            <a:off x="4550579" y="2796167"/>
            <a:ext cx="3085950" cy="1549408"/>
          </a:xfrm>
          <a:prstGeom prst="line">
            <a:avLst/>
          </a:prstGeom>
          <a:noFill/>
          <a:ln w="12700">
            <a:gradFill>
              <a:gsLst>
                <a:gs pos="30000">
                  <a:schemeClr val="bg1"/>
                </a:gs>
                <a:gs pos="14000">
                  <a:schemeClr val="accent2">
                    <a:lumMod val="60000"/>
                    <a:lumOff val="40000"/>
                  </a:schemeClr>
                </a:gs>
                <a:gs pos="68000">
                  <a:schemeClr val="bg1"/>
                </a:gs>
                <a:gs pos="85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prstDash val="sys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9" name="TextBox 228">
            <a:extLst>
              <a:ext uri="{FF2B5EF4-FFF2-40B4-BE49-F238E27FC236}">
                <a16:creationId xmlns:a16="http://schemas.microsoft.com/office/drawing/2014/main" xmlns="" id="{09858424-C88A-1943-A4D8-B7F4CB10E18B}"/>
              </a:ext>
            </a:extLst>
          </p:cNvPr>
          <p:cNvSpPr txBox="1">
            <a:spLocks/>
          </p:cNvSpPr>
          <p:nvPr/>
        </p:nvSpPr>
        <p:spPr>
          <a:xfrm>
            <a:off x="5864190" y="1412048"/>
            <a:ext cx="525605" cy="503971"/>
          </a:xfrm>
          <a:prstGeom prst="ellipse">
            <a:avLst/>
          </a:prstGeom>
          <a:solidFill>
            <a:schemeClr val="bg1"/>
          </a:solidFill>
          <a:ln w="101600">
            <a:solidFill>
              <a:srgbClr val="002060">
                <a:alpha val="20000"/>
              </a:srgbClr>
            </a:solidFill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0" tIns="504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228600" indent="-228600" defTabSz="89535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40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defRPr>
            </a:lvl1pPr>
            <a:lvl2pPr marL="742950" indent="-285750" defTabSz="638175">
              <a:defRPr sz="1700">
                <a:latin typeface="Times New Roman" panose="02020603050405020304" pitchFamily="18" charset="0"/>
              </a:defRPr>
            </a:lvl2pPr>
            <a:lvl3pPr marL="1143000" indent="-228600" defTabSz="638175">
              <a:defRPr sz="1700">
                <a:latin typeface="Times New Roman" panose="02020603050405020304" pitchFamily="18" charset="0"/>
              </a:defRPr>
            </a:lvl3pPr>
            <a:lvl4pPr marL="1600200" indent="-228600" defTabSz="638175">
              <a:defRPr sz="1700">
                <a:latin typeface="Times New Roman" panose="02020603050405020304" pitchFamily="18" charset="0"/>
              </a:defRPr>
            </a:lvl4pPr>
            <a:lvl5pPr marL="2057400" indent="-228600" defTabSz="638175">
              <a:defRPr sz="1700">
                <a:latin typeface="Times New Roman" panose="02020603050405020304" pitchFamily="18" charset="0"/>
              </a:defRPr>
            </a:lvl5pPr>
            <a:lvl6pPr marL="25146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6pPr>
            <a:lvl7pPr marL="29718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7pPr>
            <a:lvl8pPr marL="34290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8pPr>
            <a:lvl9pPr marL="38862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9pPr>
          </a:lstStyle>
          <a:p>
            <a:pPr marL="0" lvl="0" indent="0" algn="ctr">
              <a:lnSpc>
                <a:spcPct val="80000"/>
              </a:lnSpc>
              <a:spcAft>
                <a:spcPts val="0"/>
              </a:spcAft>
              <a:buClr>
                <a:srgbClr val="DD1E25"/>
              </a:buClr>
              <a:buNone/>
              <a:defRPr/>
            </a:pPr>
            <a:r>
              <a:rPr lang="ru-RU" sz="900" b="1" dirty="0">
                <a:solidFill>
                  <a:srgbClr val="FFFFFF"/>
                </a:solidFill>
                <a:latin typeface="Arial"/>
              </a:rPr>
              <a:t>Краски </a:t>
            </a:r>
            <a:br>
              <a:rPr lang="ru-RU" sz="900" b="1" dirty="0">
                <a:solidFill>
                  <a:srgbClr val="FFFFFF"/>
                </a:solidFill>
                <a:latin typeface="Arial"/>
              </a:rPr>
            </a:br>
            <a:r>
              <a:rPr lang="ru-RU" sz="900" b="1" dirty="0">
                <a:solidFill>
                  <a:srgbClr val="FFFFFF"/>
                </a:solidFill>
                <a:latin typeface="Arial"/>
              </a:rPr>
              <a:t>и </a:t>
            </a:r>
            <a:r>
              <a:rPr lang="ru-RU" sz="900" b="1" dirty="0" smtClean="0">
                <a:solidFill>
                  <a:srgbClr val="FFFFFF"/>
                </a:solidFill>
                <a:latin typeface="Arial"/>
              </a:rPr>
              <a:t>покрытия1</a:t>
            </a:r>
            <a:endParaRPr lang="ru-RU" sz="9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xmlns="" id="{9BA9077C-85F2-7141-BE27-EC44B519D76B}"/>
              </a:ext>
            </a:extLst>
          </p:cNvPr>
          <p:cNvSpPr txBox="1">
            <a:spLocks/>
          </p:cNvSpPr>
          <p:nvPr/>
        </p:nvSpPr>
        <p:spPr>
          <a:xfrm>
            <a:off x="5851614" y="5559151"/>
            <a:ext cx="582364" cy="547163"/>
          </a:xfrm>
          <a:prstGeom prst="ellipse">
            <a:avLst/>
          </a:prstGeom>
          <a:solidFill>
            <a:schemeClr val="bg1"/>
          </a:solidFill>
          <a:ln w="101600">
            <a:solidFill>
              <a:srgbClr val="002060">
                <a:alpha val="20000"/>
              </a:srgbClr>
            </a:solidFill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228600" indent="-228600" defTabSz="89535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40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defRPr>
            </a:lvl1pPr>
            <a:lvl2pPr marL="742950" indent="-285750" defTabSz="638175">
              <a:defRPr sz="1700">
                <a:latin typeface="Times New Roman" panose="02020603050405020304" pitchFamily="18" charset="0"/>
              </a:defRPr>
            </a:lvl2pPr>
            <a:lvl3pPr marL="1143000" indent="-228600" defTabSz="638175">
              <a:defRPr sz="1700">
                <a:latin typeface="Times New Roman" panose="02020603050405020304" pitchFamily="18" charset="0"/>
              </a:defRPr>
            </a:lvl3pPr>
            <a:lvl4pPr marL="1600200" indent="-228600" defTabSz="638175">
              <a:defRPr sz="1700">
                <a:latin typeface="Times New Roman" panose="02020603050405020304" pitchFamily="18" charset="0"/>
              </a:defRPr>
            </a:lvl4pPr>
            <a:lvl5pPr marL="2057400" indent="-228600" defTabSz="638175">
              <a:defRPr sz="1700">
                <a:latin typeface="Times New Roman" panose="02020603050405020304" pitchFamily="18" charset="0"/>
              </a:defRPr>
            </a:lvl5pPr>
            <a:lvl6pPr marL="25146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6pPr>
            <a:lvl7pPr marL="29718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7pPr>
            <a:lvl8pPr marL="34290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8pPr>
            <a:lvl9pPr marL="38862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89535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DD1E25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xmlns="" id="{BA7F4CC4-D9E0-9744-A169-C42FE981A304}"/>
              </a:ext>
            </a:extLst>
          </p:cNvPr>
          <p:cNvSpPr txBox="1">
            <a:spLocks/>
          </p:cNvSpPr>
          <p:nvPr/>
        </p:nvSpPr>
        <p:spPr>
          <a:xfrm>
            <a:off x="7701057" y="4401291"/>
            <a:ext cx="582825" cy="535501"/>
          </a:xfrm>
          <a:prstGeom prst="ellipse">
            <a:avLst/>
          </a:prstGeom>
          <a:solidFill>
            <a:schemeClr val="bg1"/>
          </a:solidFill>
          <a:ln w="101600">
            <a:solidFill>
              <a:srgbClr val="002060">
                <a:alpha val="20000"/>
              </a:srgbClr>
            </a:solidFill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228600" indent="-228600" defTabSz="89535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40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defRPr>
            </a:lvl1pPr>
            <a:lvl2pPr marL="742950" indent="-285750" defTabSz="638175">
              <a:defRPr sz="1700">
                <a:latin typeface="Times New Roman" panose="02020603050405020304" pitchFamily="18" charset="0"/>
              </a:defRPr>
            </a:lvl2pPr>
            <a:lvl3pPr marL="1143000" indent="-228600" defTabSz="638175">
              <a:defRPr sz="1700">
                <a:latin typeface="Times New Roman" panose="02020603050405020304" pitchFamily="18" charset="0"/>
              </a:defRPr>
            </a:lvl3pPr>
            <a:lvl4pPr marL="1600200" indent="-228600" defTabSz="638175">
              <a:defRPr sz="1700">
                <a:latin typeface="Times New Roman" panose="02020603050405020304" pitchFamily="18" charset="0"/>
              </a:defRPr>
            </a:lvl4pPr>
            <a:lvl5pPr marL="2057400" indent="-228600" defTabSz="638175">
              <a:defRPr sz="1700">
                <a:latin typeface="Times New Roman" panose="02020603050405020304" pitchFamily="18" charset="0"/>
              </a:defRPr>
            </a:lvl5pPr>
            <a:lvl6pPr marL="25146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6pPr>
            <a:lvl7pPr marL="29718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7pPr>
            <a:lvl8pPr marL="34290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8pPr>
            <a:lvl9pPr marL="38862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89535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DD1E25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xmlns="" id="{1D658ED9-03E9-1C4C-8256-B86C79E358B7}"/>
              </a:ext>
            </a:extLst>
          </p:cNvPr>
          <p:cNvSpPr txBox="1">
            <a:spLocks/>
          </p:cNvSpPr>
          <p:nvPr/>
        </p:nvSpPr>
        <p:spPr>
          <a:xfrm>
            <a:off x="7636529" y="2429529"/>
            <a:ext cx="568323" cy="514716"/>
          </a:xfrm>
          <a:prstGeom prst="ellipse">
            <a:avLst/>
          </a:prstGeom>
          <a:solidFill>
            <a:schemeClr val="bg1"/>
          </a:solidFill>
          <a:ln w="101600">
            <a:solidFill>
              <a:srgbClr val="002060">
                <a:alpha val="20000"/>
              </a:srgbClr>
            </a:solidFill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228600" indent="-228600" defTabSz="89535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40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defRPr>
            </a:lvl1pPr>
            <a:lvl2pPr marL="742950" indent="-285750" defTabSz="638175">
              <a:defRPr sz="1700">
                <a:latin typeface="Times New Roman" panose="02020603050405020304" pitchFamily="18" charset="0"/>
              </a:defRPr>
            </a:lvl2pPr>
            <a:lvl3pPr marL="1143000" indent="-228600" defTabSz="638175">
              <a:defRPr sz="1700">
                <a:latin typeface="Times New Roman" panose="02020603050405020304" pitchFamily="18" charset="0"/>
              </a:defRPr>
            </a:lvl3pPr>
            <a:lvl4pPr marL="1600200" indent="-228600" defTabSz="638175">
              <a:defRPr sz="1700">
                <a:latin typeface="Times New Roman" panose="02020603050405020304" pitchFamily="18" charset="0"/>
              </a:defRPr>
            </a:lvl4pPr>
            <a:lvl5pPr marL="2057400" indent="-228600" defTabSz="638175">
              <a:defRPr sz="1700">
                <a:latin typeface="Times New Roman" panose="02020603050405020304" pitchFamily="18" charset="0"/>
              </a:defRPr>
            </a:lvl5pPr>
            <a:lvl6pPr marL="25146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6pPr>
            <a:lvl7pPr marL="29718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7pPr>
            <a:lvl8pPr marL="34290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8pPr>
            <a:lvl9pPr marL="38862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89535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DD1E25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xmlns="" id="{322F38B3-234D-5F43-834D-DE31EF3AB7C8}"/>
              </a:ext>
            </a:extLst>
          </p:cNvPr>
          <p:cNvSpPr txBox="1">
            <a:spLocks/>
          </p:cNvSpPr>
          <p:nvPr/>
        </p:nvSpPr>
        <p:spPr>
          <a:xfrm>
            <a:off x="4042748" y="2324656"/>
            <a:ext cx="550658" cy="552410"/>
          </a:xfrm>
          <a:prstGeom prst="ellipse">
            <a:avLst/>
          </a:prstGeom>
          <a:solidFill>
            <a:schemeClr val="bg1"/>
          </a:solidFill>
          <a:ln w="101600">
            <a:solidFill>
              <a:srgbClr val="002060">
                <a:alpha val="20000"/>
              </a:srgbClr>
            </a:solidFill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0" tIns="504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228600" indent="-228600" defTabSz="89535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40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defRPr>
            </a:lvl1pPr>
            <a:lvl2pPr marL="742950" indent="-285750" defTabSz="638175">
              <a:defRPr sz="1700">
                <a:latin typeface="Times New Roman" panose="02020603050405020304" pitchFamily="18" charset="0"/>
              </a:defRPr>
            </a:lvl2pPr>
            <a:lvl3pPr marL="1143000" indent="-228600" defTabSz="638175">
              <a:defRPr sz="1700">
                <a:latin typeface="Times New Roman" panose="02020603050405020304" pitchFamily="18" charset="0"/>
              </a:defRPr>
            </a:lvl3pPr>
            <a:lvl4pPr marL="1600200" indent="-228600" defTabSz="638175">
              <a:defRPr sz="1700">
                <a:latin typeface="Times New Roman" panose="02020603050405020304" pitchFamily="18" charset="0"/>
              </a:defRPr>
            </a:lvl4pPr>
            <a:lvl5pPr marL="2057400" indent="-228600" defTabSz="638175">
              <a:defRPr sz="1700">
                <a:latin typeface="Times New Roman" panose="02020603050405020304" pitchFamily="18" charset="0"/>
              </a:defRPr>
            </a:lvl5pPr>
            <a:lvl6pPr marL="25146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6pPr>
            <a:lvl7pPr marL="29718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7pPr>
            <a:lvl8pPr marL="34290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8pPr>
            <a:lvl9pPr marL="38862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89535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DD1E25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34" name="Группа 78">
            <a:extLst>
              <a:ext uri="{FF2B5EF4-FFF2-40B4-BE49-F238E27FC236}">
                <a16:creationId xmlns:a16="http://schemas.microsoft.com/office/drawing/2014/main" xmlns="" id="{6F919923-CFD8-EB44-94C9-567693BA87B2}"/>
              </a:ext>
            </a:extLst>
          </p:cNvPr>
          <p:cNvGrpSpPr/>
          <p:nvPr/>
        </p:nvGrpSpPr>
        <p:grpSpPr>
          <a:xfrm>
            <a:off x="4738570" y="2347225"/>
            <a:ext cx="2776848" cy="2776848"/>
            <a:chOff x="-6366157" y="2255605"/>
            <a:chExt cx="3102654" cy="3102654"/>
          </a:xfrm>
        </p:grpSpPr>
        <p:sp>
          <p:nvSpPr>
            <p:cNvPr id="235" name="Овал 79">
              <a:extLst>
                <a:ext uri="{FF2B5EF4-FFF2-40B4-BE49-F238E27FC236}">
                  <a16:creationId xmlns:a16="http://schemas.microsoft.com/office/drawing/2014/main" xmlns="" id="{AA486B85-B476-6E46-B613-3A6B51EECEB8}"/>
                </a:ext>
              </a:extLst>
            </p:cNvPr>
            <p:cNvSpPr/>
            <p:nvPr/>
          </p:nvSpPr>
          <p:spPr>
            <a:xfrm>
              <a:off x="-6169074" y="2452688"/>
              <a:ext cx="2708488" cy="2708488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prstDash val="solid"/>
              <a:miter lim="800000"/>
              <a:headEnd/>
              <a:tailEnd/>
            </a:ln>
            <a:effectLst/>
            <a:extLst/>
          </p:spPr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228600" marR="0" lvl="0" indent="-228600" algn="l" defTabSz="895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DD1E25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99A4AB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6" name="Овал 80">
              <a:extLst>
                <a:ext uri="{FF2B5EF4-FFF2-40B4-BE49-F238E27FC236}">
                  <a16:creationId xmlns:a16="http://schemas.microsoft.com/office/drawing/2014/main" xmlns="" id="{A935DA8B-732B-2E47-8F36-12C2E1384601}"/>
                </a:ext>
              </a:extLst>
            </p:cNvPr>
            <p:cNvSpPr/>
            <p:nvPr/>
          </p:nvSpPr>
          <p:spPr>
            <a:xfrm>
              <a:off x="-6366157" y="2255605"/>
              <a:ext cx="3102654" cy="3102654"/>
            </a:xfrm>
            <a:prstGeom prst="ellipse">
              <a:avLst/>
            </a:prstGeom>
            <a:noFill/>
            <a:ln w="12700">
              <a:solidFill>
                <a:srgbClr val="E6E6E6"/>
              </a:solidFill>
              <a:prstDash val="sysDot"/>
              <a:miter lim="800000"/>
              <a:headEnd/>
              <a:tailEnd/>
            </a:ln>
            <a:effectLst/>
            <a:extLst/>
          </p:spPr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228600" marR="0" lvl="0" indent="-228600" algn="l" defTabSz="895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DD1E25"/>
                </a:buClr>
                <a:buSzTx/>
                <a:buFont typeface="Wingdings" panose="05000000000000000000" pitchFamily="2" charset="2"/>
                <a:buChar char="§"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99A4AB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237" name="Рисунок 44">
            <a:extLst>
              <a:ext uri="{FF2B5EF4-FFF2-40B4-BE49-F238E27FC236}">
                <a16:creationId xmlns:a16="http://schemas.microsoft.com/office/drawing/2014/main" xmlns="" id="{60CC8F7B-C6B3-4259-BE3D-64F10D127D0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24099" y="2632753"/>
            <a:ext cx="2205791" cy="2205791"/>
          </a:xfrm>
          <a:prstGeom prst="ellipse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ECECEC"/>
            </a:solidFill>
            <a:prstDash val="solid"/>
            <a:round/>
            <a:headEnd type="none" w="med" len="med"/>
            <a:tailEnd type="none" w="med" len="med"/>
          </a:ln>
          <a:effectLst>
            <a:outerShdw blurRad="190500" dist="101600" dir="2700000" algn="tl" rotWithShape="0">
              <a:prstClr val="black">
                <a:alpha val="10000"/>
              </a:prstClr>
            </a:outerShdw>
          </a:effectLst>
        </p:spPr>
      </p:pic>
      <p:sp>
        <p:nvSpPr>
          <p:cNvPr id="238" name="TextBox 237">
            <a:extLst>
              <a:ext uri="{FF2B5EF4-FFF2-40B4-BE49-F238E27FC236}">
                <a16:creationId xmlns:a16="http://schemas.microsoft.com/office/drawing/2014/main" xmlns="" id="{687E2B73-229C-4754-A015-42899FC0A70F}"/>
              </a:ext>
            </a:extLst>
          </p:cNvPr>
          <p:cNvSpPr txBox="1"/>
          <p:nvPr/>
        </p:nvSpPr>
        <p:spPr>
          <a:xfrm>
            <a:off x="8448565" y="1713139"/>
            <a:ext cx="3452099" cy="307777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AutoNum type="arabicPeriod"/>
            </a:pPr>
            <a:r>
              <a:rPr lang="ru-RU" sz="2000" dirty="0" smtClean="0">
                <a:cs typeface="Arial"/>
              </a:rPr>
              <a:t>Оценка всех событий.</a:t>
            </a: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xmlns="" id="{687E2B73-229C-4754-A015-42899FC0A70F}"/>
              </a:ext>
            </a:extLst>
          </p:cNvPr>
          <p:cNvSpPr txBox="1"/>
          <p:nvPr/>
        </p:nvSpPr>
        <p:spPr>
          <a:xfrm>
            <a:off x="8384830" y="3612898"/>
            <a:ext cx="3733604" cy="1846659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dirty="0">
                <a:cs typeface="Arial"/>
              </a:rPr>
              <a:t>2</a:t>
            </a:r>
            <a:r>
              <a:rPr lang="ru-RU" sz="2000" dirty="0" smtClean="0">
                <a:cs typeface="Arial"/>
              </a:rPr>
              <a:t>. Профиль Риска =</a:t>
            </a:r>
          </a:p>
          <a:p>
            <a:pPr algn="ctr"/>
            <a:r>
              <a:rPr lang="ru-RU" sz="2000" dirty="0" smtClean="0">
                <a:cs typeface="Arial"/>
              </a:rPr>
              <a:t>все риски цеха</a:t>
            </a:r>
          </a:p>
          <a:p>
            <a:pPr algn="ctr"/>
            <a:r>
              <a:rPr lang="ru-RU" sz="2000" dirty="0" smtClean="0">
                <a:cs typeface="Arial"/>
              </a:rPr>
              <a:t>Приоритет: </a:t>
            </a:r>
          </a:p>
          <a:p>
            <a:pPr marL="457200" indent="-457200" algn="ctr">
              <a:buFont typeface="+mj-lt"/>
              <a:buAutoNum type="alphaUcPeriod"/>
            </a:pPr>
            <a:r>
              <a:rPr lang="ru-RU" sz="2000" dirty="0" smtClean="0">
                <a:cs typeface="Arial"/>
              </a:rPr>
              <a:t>Смертельные</a:t>
            </a:r>
          </a:p>
          <a:p>
            <a:pPr marL="457200" indent="-457200" algn="ctr">
              <a:buFont typeface="+mj-lt"/>
              <a:buAutoNum type="alphaUcPeriod"/>
            </a:pPr>
            <a:r>
              <a:rPr lang="ru-RU" sz="2000" dirty="0" smtClean="0">
                <a:cs typeface="Arial"/>
              </a:rPr>
              <a:t>Потенциально-смертельные</a:t>
            </a:r>
            <a:endParaRPr lang="en-US" sz="2000" dirty="0" smtClean="0">
              <a:cs typeface="Arial"/>
            </a:endParaRP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xmlns="" id="{687E2B73-229C-4754-A015-42899FC0A70F}"/>
              </a:ext>
            </a:extLst>
          </p:cNvPr>
          <p:cNvSpPr txBox="1"/>
          <p:nvPr/>
        </p:nvSpPr>
        <p:spPr>
          <a:xfrm>
            <a:off x="1155377" y="5818302"/>
            <a:ext cx="4696237" cy="615553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dirty="0">
                <a:cs typeface="Arial"/>
              </a:rPr>
              <a:t>3</a:t>
            </a:r>
            <a:r>
              <a:rPr lang="ru-RU" sz="2000" dirty="0" smtClean="0">
                <a:cs typeface="Arial"/>
              </a:rPr>
              <a:t>. Карта Рисков цеха = </a:t>
            </a:r>
          </a:p>
          <a:p>
            <a:pPr algn="ctr"/>
            <a:r>
              <a:rPr lang="ru-RU" sz="2000" dirty="0" smtClean="0">
                <a:cs typeface="Arial"/>
              </a:rPr>
              <a:t>Профиль Риска + План мероприятий</a:t>
            </a:r>
          </a:p>
        </p:txBody>
      </p:sp>
      <p:sp>
        <p:nvSpPr>
          <p:cNvPr id="241" name="TextBox 240">
            <a:extLst>
              <a:ext uri="{FF2B5EF4-FFF2-40B4-BE49-F238E27FC236}">
                <a16:creationId xmlns:a16="http://schemas.microsoft.com/office/drawing/2014/main" xmlns="" id="{687E2B73-229C-4754-A015-42899FC0A70F}"/>
              </a:ext>
            </a:extLst>
          </p:cNvPr>
          <p:cNvSpPr txBox="1"/>
          <p:nvPr/>
        </p:nvSpPr>
        <p:spPr>
          <a:xfrm>
            <a:off x="144375" y="4078266"/>
            <a:ext cx="3819218" cy="923330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dirty="0">
                <a:cs typeface="Arial"/>
              </a:rPr>
              <a:t>4</a:t>
            </a:r>
            <a:r>
              <a:rPr lang="ru-RU" sz="2000" dirty="0" smtClean="0">
                <a:cs typeface="Arial"/>
              </a:rPr>
              <a:t>. Оценить эффект Плана мероприятий =</a:t>
            </a:r>
            <a:r>
              <a:rPr lang="en-US" sz="2000" dirty="0" smtClean="0">
                <a:cs typeface="Arial"/>
              </a:rPr>
              <a:t>&gt; </a:t>
            </a:r>
            <a:r>
              <a:rPr lang="ru-RU" sz="2000" dirty="0" smtClean="0">
                <a:cs typeface="Arial"/>
              </a:rPr>
              <a:t>оценка остаточного риска</a:t>
            </a:r>
            <a:endParaRPr lang="ru-RU" sz="2000" dirty="0">
              <a:cs typeface="Arial"/>
            </a:endParaRPr>
          </a:p>
        </p:txBody>
      </p:sp>
      <p:sp>
        <p:nvSpPr>
          <p:cNvPr id="242" name="TextBox 241">
            <a:extLst>
              <a:ext uri="{FF2B5EF4-FFF2-40B4-BE49-F238E27FC236}">
                <a16:creationId xmlns:a16="http://schemas.microsoft.com/office/drawing/2014/main" xmlns="" id="{687E2B73-229C-4754-A015-42899FC0A70F}"/>
              </a:ext>
            </a:extLst>
          </p:cNvPr>
          <p:cNvSpPr txBox="1"/>
          <p:nvPr/>
        </p:nvSpPr>
        <p:spPr>
          <a:xfrm>
            <a:off x="42761" y="1713139"/>
            <a:ext cx="3875564" cy="923330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cs typeface="Arial"/>
              </a:rPr>
              <a:t>5. РЕЗУЛЬТАТ ПРОЕКТА </a:t>
            </a:r>
            <a:r>
              <a:rPr lang="ru-RU" sz="2000" dirty="0" smtClean="0">
                <a:cs typeface="Arial"/>
              </a:rPr>
              <a:t>- Предложить комплексное типовое решение</a:t>
            </a:r>
            <a:endParaRPr lang="ru-RU" sz="2000" dirty="0">
              <a:cs typeface="Arial"/>
            </a:endParaRPr>
          </a:p>
        </p:txBody>
      </p:sp>
      <p:sp>
        <p:nvSpPr>
          <p:cNvPr id="243" name="TextBox 242">
            <a:extLst>
              <a:ext uri="{FF2B5EF4-FFF2-40B4-BE49-F238E27FC236}">
                <a16:creationId xmlns:a16="http://schemas.microsoft.com/office/drawing/2014/main" xmlns="" id="{322F38B3-234D-5F43-834D-DE31EF3AB7C8}"/>
              </a:ext>
            </a:extLst>
          </p:cNvPr>
          <p:cNvSpPr txBox="1">
            <a:spLocks/>
          </p:cNvSpPr>
          <p:nvPr/>
        </p:nvSpPr>
        <p:spPr>
          <a:xfrm>
            <a:off x="3940299" y="4263726"/>
            <a:ext cx="550658" cy="552410"/>
          </a:xfrm>
          <a:prstGeom prst="ellipse">
            <a:avLst/>
          </a:prstGeom>
          <a:solidFill>
            <a:schemeClr val="bg1"/>
          </a:solidFill>
          <a:ln w="101600">
            <a:solidFill>
              <a:srgbClr val="002060">
                <a:alpha val="20000"/>
              </a:srgbClr>
            </a:solidFill>
            <a:miter lim="800000"/>
            <a:headEnd/>
            <a:tailEnd/>
          </a:ln>
          <a:effectLst/>
          <a:extLst/>
        </p:spPr>
        <p:txBody>
          <a:bodyPr rot="0" spcFirstLastPara="0" vertOverflow="overflow" horzOverflow="overflow" vert="horz" wrap="square" lIns="0" tIns="504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228600" indent="-228600" defTabSz="89535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40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</a:defRPr>
            </a:lvl1pPr>
            <a:lvl2pPr marL="742950" indent="-285750" defTabSz="638175">
              <a:defRPr sz="1700">
                <a:latin typeface="Times New Roman" panose="02020603050405020304" pitchFamily="18" charset="0"/>
              </a:defRPr>
            </a:lvl2pPr>
            <a:lvl3pPr marL="1143000" indent="-228600" defTabSz="638175">
              <a:defRPr sz="1700">
                <a:latin typeface="Times New Roman" panose="02020603050405020304" pitchFamily="18" charset="0"/>
              </a:defRPr>
            </a:lvl3pPr>
            <a:lvl4pPr marL="1600200" indent="-228600" defTabSz="638175">
              <a:defRPr sz="1700">
                <a:latin typeface="Times New Roman" panose="02020603050405020304" pitchFamily="18" charset="0"/>
              </a:defRPr>
            </a:lvl4pPr>
            <a:lvl5pPr marL="2057400" indent="-228600" defTabSz="638175">
              <a:defRPr sz="1700">
                <a:latin typeface="Times New Roman" panose="02020603050405020304" pitchFamily="18" charset="0"/>
              </a:defRPr>
            </a:lvl5pPr>
            <a:lvl6pPr marL="25146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6pPr>
            <a:lvl7pPr marL="29718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7pPr>
            <a:lvl8pPr marL="34290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8pPr>
            <a:lvl9pPr marL="3886200" indent="-228600" defTabSz="638175" eaLnBrk="0" fontAlgn="base" hangingPunct="0">
              <a:spcBef>
                <a:spcPct val="0"/>
              </a:spcBef>
              <a:spcAft>
                <a:spcPct val="0"/>
              </a:spcAft>
              <a:defRPr sz="1700"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89535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DD1E25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4" name="TextBox 243"/>
          <p:cNvSpPr txBox="1"/>
          <p:nvPr/>
        </p:nvSpPr>
        <p:spPr>
          <a:xfrm>
            <a:off x="5985479" y="1488884"/>
            <a:ext cx="3146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endParaRPr lang="ru-RU" sz="2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5" name="TextBox 244"/>
          <p:cNvSpPr txBox="1"/>
          <p:nvPr/>
        </p:nvSpPr>
        <p:spPr>
          <a:xfrm>
            <a:off x="7773674" y="2504249"/>
            <a:ext cx="3146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</a:p>
        </p:txBody>
      </p:sp>
      <p:sp>
        <p:nvSpPr>
          <p:cNvPr id="246" name="TextBox 245"/>
          <p:cNvSpPr txBox="1"/>
          <p:nvPr/>
        </p:nvSpPr>
        <p:spPr>
          <a:xfrm>
            <a:off x="7840664" y="4466844"/>
            <a:ext cx="3146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</a:p>
        </p:txBody>
      </p:sp>
      <p:sp>
        <p:nvSpPr>
          <p:cNvPr id="247" name="TextBox 246"/>
          <p:cNvSpPr txBox="1"/>
          <p:nvPr/>
        </p:nvSpPr>
        <p:spPr>
          <a:xfrm>
            <a:off x="5991838" y="5640930"/>
            <a:ext cx="3146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</a:p>
        </p:txBody>
      </p:sp>
      <p:sp>
        <p:nvSpPr>
          <p:cNvPr id="248" name="TextBox 247"/>
          <p:cNvSpPr txBox="1"/>
          <p:nvPr/>
        </p:nvSpPr>
        <p:spPr>
          <a:xfrm>
            <a:off x="4065399" y="4351562"/>
            <a:ext cx="3146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</a:p>
        </p:txBody>
      </p:sp>
      <p:sp>
        <p:nvSpPr>
          <p:cNvPr id="249" name="TextBox 248"/>
          <p:cNvSpPr txBox="1"/>
          <p:nvPr/>
        </p:nvSpPr>
        <p:spPr>
          <a:xfrm>
            <a:off x="4159182" y="2448087"/>
            <a:ext cx="3146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</a:p>
        </p:txBody>
      </p:sp>
      <p:pic>
        <p:nvPicPr>
          <p:cNvPr id="250" name="Рисунок 249">
            <a:extLst>
              <a:ext uri="{FF2B5EF4-FFF2-40B4-BE49-F238E27FC236}">
                <a16:creationId xmlns:a16="http://schemas.microsoft.com/office/drawing/2014/main" xmlns="" id="{923B10D8-04B6-4FF9-83E9-D30D093A568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5" r="16685"/>
          <a:stretch/>
        </p:blipFill>
        <p:spPr>
          <a:xfrm>
            <a:off x="5024099" y="2620123"/>
            <a:ext cx="2205791" cy="2196013"/>
          </a:xfrm>
        </p:spPr>
      </p:pic>
      <p:sp>
        <p:nvSpPr>
          <p:cNvPr id="251" name="TextBox 250">
            <a:extLst>
              <a:ext uri="{FF2B5EF4-FFF2-40B4-BE49-F238E27FC236}">
                <a16:creationId xmlns:a16="http://schemas.microsoft.com/office/drawing/2014/main" xmlns="" id="{687E2B73-229C-4754-A015-42899FC0A70F}"/>
              </a:ext>
            </a:extLst>
          </p:cNvPr>
          <p:cNvSpPr txBox="1"/>
          <p:nvPr/>
        </p:nvSpPr>
        <p:spPr>
          <a:xfrm>
            <a:off x="3089880" y="937283"/>
            <a:ext cx="6420465" cy="307777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dirty="0">
                <a:cs typeface="Arial"/>
              </a:rPr>
              <a:t>0</a:t>
            </a:r>
            <a:r>
              <a:rPr lang="ru-RU" sz="2000" dirty="0" smtClean="0">
                <a:cs typeface="Arial"/>
              </a:rPr>
              <a:t>. Идентификация (опасностей, рисков, очагов и пр.)</a:t>
            </a:r>
            <a:endParaRPr lang="ru-RU" sz="20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242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36">
            <a:extLst>
              <a:ext uri="{FF2B5EF4-FFF2-40B4-BE49-F238E27FC236}">
                <a16:creationId xmlns:a16="http://schemas.microsoft.com/office/drawing/2014/main" xmlns="" id="{BB266185-929C-6E47-9B5D-B35B15929E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3B9CAC58-44C9-4DC0-A6AF-0B4057C34224}" type="slidenum">
              <a:rPr lang="ru-RU" noProof="0" smtClean="0"/>
              <a:pPr lvl="0"/>
              <a:t>15</a:t>
            </a:fld>
            <a:endParaRPr lang="ru-RU" noProof="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44E5CACF-537E-EA45-9E7F-7724840F6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399124"/>
            <a:ext cx="10379284" cy="297962"/>
          </a:xfrm>
        </p:spPr>
        <p:txBody>
          <a:bodyPr/>
          <a:lstStyle/>
          <a:p>
            <a:r>
              <a:rPr lang="ru-RU" dirty="0"/>
              <a:t>Оценка Рисков (Поиск смертельных опасностей)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D8B1897-D721-41B6-8C51-2919204F08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21.12.2020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xmlns="" id="{5C444F4C-3418-4DE3-B2E1-5F65E31B4D30}"/>
              </a:ext>
            </a:extLst>
          </p:cNvPr>
          <p:cNvCxnSpPr>
            <a:cxnSpLocks/>
          </p:cNvCxnSpPr>
          <p:nvPr/>
        </p:nvCxnSpPr>
        <p:spPr bwMode="auto">
          <a:xfrm flipH="1">
            <a:off x="-11703588" y="2636912"/>
            <a:ext cx="526797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3">
                <a:alpha val="26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7368893"/>
              </p:ext>
            </p:extLst>
          </p:nvPr>
        </p:nvGraphicFramePr>
        <p:xfrm>
          <a:off x="79773" y="809848"/>
          <a:ext cx="3266931" cy="3149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3266185"/>
              </p:ext>
            </p:extLst>
          </p:nvPr>
        </p:nvGraphicFramePr>
        <p:xfrm>
          <a:off x="93036" y="4071296"/>
          <a:ext cx="5685972" cy="2384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3" name="Диаграмма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2026009"/>
              </p:ext>
            </p:extLst>
          </p:nvPr>
        </p:nvGraphicFramePr>
        <p:xfrm>
          <a:off x="6782249" y="809848"/>
          <a:ext cx="5387737" cy="3027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4" name="Диаграмма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0309318"/>
              </p:ext>
            </p:extLst>
          </p:nvPr>
        </p:nvGraphicFramePr>
        <p:xfrm>
          <a:off x="3346704" y="797003"/>
          <a:ext cx="3435546" cy="3161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5" name="Диаграмма 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8110694"/>
              </p:ext>
            </p:extLst>
          </p:nvPr>
        </p:nvGraphicFramePr>
        <p:xfrm>
          <a:off x="5487589" y="3827941"/>
          <a:ext cx="2892656" cy="26770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6" name="Диаграмма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5082261"/>
              </p:ext>
            </p:extLst>
          </p:nvPr>
        </p:nvGraphicFramePr>
        <p:xfrm>
          <a:off x="6928338" y="3735226"/>
          <a:ext cx="5241648" cy="2769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137026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44E5CACF-537E-EA45-9E7F-7724840F6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399124"/>
            <a:ext cx="10379284" cy="297962"/>
          </a:xfrm>
        </p:spPr>
        <p:txBody>
          <a:bodyPr/>
          <a:lstStyle/>
          <a:p>
            <a:r>
              <a:rPr lang="ru-RU" dirty="0"/>
              <a:t>Оценка Рисков (Поиск смертельных опасностей)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xmlns="" id="{5C444F4C-3418-4DE3-B2E1-5F65E31B4D30}"/>
              </a:ext>
            </a:extLst>
          </p:cNvPr>
          <p:cNvCxnSpPr>
            <a:cxnSpLocks/>
          </p:cNvCxnSpPr>
          <p:nvPr/>
        </p:nvCxnSpPr>
        <p:spPr bwMode="auto">
          <a:xfrm flipH="1">
            <a:off x="-11703588" y="2636912"/>
            <a:ext cx="526797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3">
                <a:alpha val="26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>
          <a:xfrm>
            <a:off x="10920536" y="6595989"/>
            <a:ext cx="863476" cy="355482"/>
          </a:xfrm>
        </p:spPr>
        <p:txBody>
          <a:bodyPr/>
          <a:lstStyle/>
          <a:p>
            <a:r>
              <a:rPr lang="ru-RU" dirty="0"/>
              <a:t>21.12.2020</a:t>
            </a:r>
          </a:p>
          <a:p>
            <a:endParaRPr lang="ru-RU" dirty="0"/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2717919"/>
              </p:ext>
            </p:extLst>
          </p:nvPr>
        </p:nvGraphicFramePr>
        <p:xfrm>
          <a:off x="404487" y="1060704"/>
          <a:ext cx="6006353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542533"/>
              </p:ext>
            </p:extLst>
          </p:nvPr>
        </p:nvGraphicFramePr>
        <p:xfrm>
          <a:off x="6774647" y="950976"/>
          <a:ext cx="4924937" cy="2972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404487" y="4187952"/>
            <a:ext cx="6813998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</a:rPr>
              <a:t>Краткий вывод:</a:t>
            </a:r>
          </a:p>
          <a:p>
            <a:pPr algn="just">
              <a:lnSpc>
                <a:spcPct val="150000"/>
              </a:lnSpc>
            </a:pP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</a:rPr>
              <a:t>Выполнена работа по ранжированию опасностей, используя три корпоративных инструмента.</a:t>
            </a:r>
          </a:p>
          <a:p>
            <a:pPr algn="just">
              <a:lnSpc>
                <a:spcPct val="150000"/>
              </a:lnSpc>
            </a:pP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</a:rPr>
              <a:t>Выявлены потенциальные опасности с возможным смертельным исходом по отношению к персоналу, в количестве 10 опасностей.</a:t>
            </a:r>
          </a:p>
          <a:p>
            <a:pPr algn="just">
              <a:lnSpc>
                <a:spcPct val="150000"/>
              </a:lnSpc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6950080"/>
              </p:ext>
            </p:extLst>
          </p:nvPr>
        </p:nvGraphicFramePr>
        <p:xfrm>
          <a:off x="6774646" y="3923755"/>
          <a:ext cx="4924937" cy="2477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23225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44E5CACF-537E-EA45-9E7F-7724840F6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29" y="204765"/>
            <a:ext cx="10379284" cy="297962"/>
          </a:xfrm>
        </p:spPr>
        <p:txBody>
          <a:bodyPr/>
          <a:lstStyle/>
          <a:p>
            <a:r>
              <a:rPr lang="ru-RU" dirty="0"/>
              <a:t>Оценка Рисков (Поиск смертельных опасностей)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xmlns="" id="{5C444F4C-3418-4DE3-B2E1-5F65E31B4D30}"/>
              </a:ext>
            </a:extLst>
          </p:cNvPr>
          <p:cNvCxnSpPr>
            <a:cxnSpLocks/>
          </p:cNvCxnSpPr>
          <p:nvPr/>
        </p:nvCxnSpPr>
        <p:spPr bwMode="auto">
          <a:xfrm flipH="1">
            <a:off x="-11703588" y="2636912"/>
            <a:ext cx="526797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3">
                <a:alpha val="26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>
          <a:xfrm>
            <a:off x="10920536" y="6595989"/>
            <a:ext cx="863476" cy="355482"/>
          </a:xfrm>
        </p:spPr>
        <p:txBody>
          <a:bodyPr/>
          <a:lstStyle/>
          <a:p>
            <a:r>
              <a:rPr lang="ru-RU" dirty="0"/>
              <a:t>21.12.2020</a:t>
            </a:r>
          </a:p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14086" y="5045674"/>
            <a:ext cx="11901714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</a:rPr>
              <a:t>Краткий вывод:</a:t>
            </a:r>
          </a:p>
          <a:p>
            <a:pPr algn="just">
              <a:lnSpc>
                <a:spcPct val="150000"/>
              </a:lnSpc>
            </a:pP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</a:rPr>
              <a:t>Выявлены потенциальные опасности с возможным смертельным исходом по отношению к персоналу, в количестве 10 опасностей, полностью проанализированы, разработаны компенсирующие мероприятия, технического и организационного характера, составлена карта рисков по участку Обогащения с подробным анализом существующих потенциально смертельных рисков. </a:t>
            </a:r>
          </a:p>
          <a:p>
            <a:pPr algn="just">
              <a:lnSpc>
                <a:spcPct val="150000"/>
              </a:lnSpc>
            </a:pP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222" t="67743" r="8492" b="9255"/>
          <a:stretch/>
        </p:blipFill>
        <p:spPr>
          <a:xfrm>
            <a:off x="214086" y="1178579"/>
            <a:ext cx="11901714" cy="19602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9618" y="847007"/>
            <a:ext cx="21736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>
                <a:solidFill>
                  <a:schemeClr val="accent2">
                    <a:lumMod val="75000"/>
                  </a:schemeClr>
                </a:solidFill>
              </a:rPr>
              <a:t>ПРОФИЛЬ РИСКОВ ЦЕХА.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8651" t="27813" r="4761" b="56986"/>
          <a:stretch/>
        </p:blipFill>
        <p:spPr>
          <a:xfrm>
            <a:off x="181429" y="3277282"/>
            <a:ext cx="12010571" cy="171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50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&quot;воронка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03" r="20541"/>
          <a:stretch/>
        </p:blipFill>
        <p:spPr bwMode="auto">
          <a:xfrm>
            <a:off x="1739516" y="1541497"/>
            <a:ext cx="3816424" cy="399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84CEB2EF-1E52-4E01-9134-1E6754B85E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9CAC58-44C9-4DC0-A6AF-0B4057C34224}" type="slidenum">
              <a:rPr lang="ru-RU" smtClean="0">
                <a:solidFill>
                  <a:schemeClr val="accent2">
                    <a:lumMod val="75000"/>
                  </a:schemeClr>
                </a:solidFill>
              </a:rPr>
              <a:pPr/>
              <a:t>18</a:t>
            </a:fld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3862" y="2103655"/>
            <a:ext cx="3537367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Исключение</a:t>
            </a:r>
            <a:r>
              <a:rPr lang="ru-RU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воздействия опасности = 90%</a:t>
            </a:r>
          </a:p>
          <a:p>
            <a:pPr algn="ctr"/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/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Замена</a:t>
            </a:r>
            <a:r>
              <a:rPr lang="ru-RU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опасного менее опасным</a:t>
            </a:r>
          </a:p>
          <a:p>
            <a:pPr algn="ctr"/>
            <a:r>
              <a:rPr lang="ru-RU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= 60%</a:t>
            </a:r>
          </a:p>
          <a:p>
            <a:pPr algn="ctr"/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Технические</a:t>
            </a:r>
            <a:r>
              <a:rPr lang="ru-RU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algn="ctr"/>
            <a:r>
              <a:rPr lang="ru-RU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Контроли = 50%</a:t>
            </a:r>
          </a:p>
          <a:p>
            <a:pPr algn="ctr"/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Процедурные </a:t>
            </a:r>
          </a:p>
          <a:p>
            <a:pPr algn="ctr"/>
            <a:r>
              <a:rPr lang="ru-RU" sz="1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Контроли = 30%</a:t>
            </a:r>
          </a:p>
          <a:p>
            <a:pPr algn="ctr"/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СИЗ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 bwMode="auto">
          <a:xfrm>
            <a:off x="1812744" y="2587197"/>
            <a:ext cx="7051652" cy="109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 flipV="1">
            <a:off x="1847529" y="3341496"/>
            <a:ext cx="6834793" cy="20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>
            <a:off x="1847529" y="3989770"/>
            <a:ext cx="6834793" cy="923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Заголовок 2">
            <a:extLst>
              <a:ext uri="{FF2B5EF4-FFF2-40B4-BE49-F238E27FC236}">
                <a16:creationId xmlns:a16="http://schemas.microsoft.com/office/drawing/2014/main" xmlns="" id="{7B89924A-98CB-4E0C-84DD-3DC940C270CC}"/>
              </a:ext>
            </a:extLst>
          </p:cNvPr>
          <p:cNvSpPr txBox="1">
            <a:spLocks/>
          </p:cNvSpPr>
          <p:nvPr/>
        </p:nvSpPr>
        <p:spPr>
          <a:xfrm>
            <a:off x="351055" y="737986"/>
            <a:ext cx="7290810" cy="245640"/>
          </a:xfrm>
          <a:prstGeom prst="rect">
            <a:avLst/>
          </a:prstGeom>
        </p:spPr>
        <p:txBody>
          <a:bodyPr vert="horz" wrap="square" lIns="0" tIns="36000" rIns="0" bIns="0" rtlCol="0" anchor="b">
            <a:spAutoFit/>
          </a:bodyPr>
          <a:lstStyle>
            <a:lvl1pPr algn="l" defTabSz="883649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000" b="1" i="0" spc="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defTabSz="883649" rtl="0" eaLnBrk="0" fontAlgn="base" hangingPunct="0">
              <a:spcBef>
                <a:spcPct val="0"/>
              </a:spcBef>
              <a:spcAft>
                <a:spcPct val="0"/>
              </a:spcAft>
              <a:defRPr sz="1846" i="1">
                <a:solidFill>
                  <a:srgbClr val="00579C"/>
                </a:solidFill>
                <a:latin typeface="Arial" charset="0"/>
              </a:defRPr>
            </a:lvl2pPr>
            <a:lvl3pPr algn="l" defTabSz="883649" rtl="0" eaLnBrk="0" fontAlgn="base" hangingPunct="0">
              <a:spcBef>
                <a:spcPct val="0"/>
              </a:spcBef>
              <a:spcAft>
                <a:spcPct val="0"/>
              </a:spcAft>
              <a:defRPr sz="1846" i="1">
                <a:solidFill>
                  <a:srgbClr val="00579C"/>
                </a:solidFill>
                <a:latin typeface="Arial" charset="0"/>
              </a:defRPr>
            </a:lvl3pPr>
            <a:lvl4pPr algn="l" defTabSz="883649" rtl="0" eaLnBrk="0" fontAlgn="base" hangingPunct="0">
              <a:spcBef>
                <a:spcPct val="0"/>
              </a:spcBef>
              <a:spcAft>
                <a:spcPct val="0"/>
              </a:spcAft>
              <a:defRPr sz="1846" i="1">
                <a:solidFill>
                  <a:srgbClr val="00579C"/>
                </a:solidFill>
                <a:latin typeface="Arial" charset="0"/>
              </a:defRPr>
            </a:lvl4pPr>
            <a:lvl5pPr algn="l" defTabSz="883649" rtl="0" eaLnBrk="0" fontAlgn="base" hangingPunct="0">
              <a:spcBef>
                <a:spcPct val="0"/>
              </a:spcBef>
              <a:spcAft>
                <a:spcPct val="0"/>
              </a:spcAft>
              <a:defRPr sz="1846" i="1">
                <a:solidFill>
                  <a:srgbClr val="00579C"/>
                </a:solidFill>
                <a:latin typeface="Arial" charset="0"/>
              </a:defRPr>
            </a:lvl5pPr>
            <a:lvl6pPr marL="422041" algn="l" defTabSz="883649" rtl="0" fontAlgn="base">
              <a:spcBef>
                <a:spcPct val="0"/>
              </a:spcBef>
              <a:spcAft>
                <a:spcPct val="0"/>
              </a:spcAft>
              <a:defRPr sz="2585" i="1">
                <a:solidFill>
                  <a:srgbClr val="00579C"/>
                </a:solidFill>
                <a:latin typeface="Arial" charset="0"/>
              </a:defRPr>
            </a:lvl6pPr>
            <a:lvl7pPr marL="844083" algn="l" defTabSz="883649" rtl="0" fontAlgn="base">
              <a:spcBef>
                <a:spcPct val="0"/>
              </a:spcBef>
              <a:spcAft>
                <a:spcPct val="0"/>
              </a:spcAft>
              <a:defRPr sz="2585" i="1">
                <a:solidFill>
                  <a:srgbClr val="00579C"/>
                </a:solidFill>
                <a:latin typeface="Arial" charset="0"/>
              </a:defRPr>
            </a:lvl7pPr>
            <a:lvl8pPr marL="1266124" algn="l" defTabSz="883649" rtl="0" fontAlgn="base">
              <a:spcBef>
                <a:spcPct val="0"/>
              </a:spcBef>
              <a:spcAft>
                <a:spcPct val="0"/>
              </a:spcAft>
              <a:defRPr sz="2585" i="1">
                <a:solidFill>
                  <a:srgbClr val="00579C"/>
                </a:solidFill>
                <a:latin typeface="Arial" charset="0"/>
              </a:defRPr>
            </a:lvl8pPr>
            <a:lvl9pPr marL="1688165" algn="l" defTabSz="883649" rtl="0" fontAlgn="base">
              <a:spcBef>
                <a:spcPct val="0"/>
              </a:spcBef>
              <a:spcAft>
                <a:spcPct val="0"/>
              </a:spcAft>
              <a:defRPr sz="2585" i="1">
                <a:solidFill>
                  <a:srgbClr val="00579C"/>
                </a:solidFill>
                <a:latin typeface="Arial" charset="0"/>
              </a:defRPr>
            </a:lvl9pPr>
          </a:lstStyle>
          <a:p>
            <a:r>
              <a:rPr lang="ru-RU" sz="1600" kern="0" dirty="0"/>
              <a:t>Иерархия мер контроля рисков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8153" y="4575916"/>
            <a:ext cx="2428875" cy="1924050"/>
          </a:xfrm>
          <a:prstGeom prst="rect">
            <a:avLst/>
          </a:prstGeom>
        </p:spPr>
      </p:pic>
      <p:cxnSp>
        <p:nvCxnSpPr>
          <p:cNvPr id="39" name="Прямая соединительная линия 14"/>
          <p:cNvCxnSpPr/>
          <p:nvPr/>
        </p:nvCxnSpPr>
        <p:spPr bwMode="auto">
          <a:xfrm>
            <a:off x="1813216" y="5195304"/>
            <a:ext cx="6902047" cy="7774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Прямая соединительная линия 14"/>
          <p:cNvCxnSpPr/>
          <p:nvPr/>
        </p:nvCxnSpPr>
        <p:spPr bwMode="auto">
          <a:xfrm>
            <a:off x="1812744" y="5793587"/>
            <a:ext cx="6902518" cy="318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Rectangle 28"/>
          <p:cNvSpPr/>
          <p:nvPr/>
        </p:nvSpPr>
        <p:spPr>
          <a:xfrm>
            <a:off x="3775166" y="4801159"/>
            <a:ext cx="62549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Georgia" panose="02040502050405020303" pitchFamily="18" charset="0"/>
              </a:rPr>
              <a:t>= 30%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762212" y="5461861"/>
            <a:ext cx="6270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Georgia" panose="02040502050405020303" pitchFamily="18" charset="0"/>
              </a:rPr>
              <a:t>= 20%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518917" y="5903015"/>
            <a:ext cx="6270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Georgia" panose="02040502050405020303" pitchFamily="18" charset="0"/>
              </a:rPr>
              <a:t>= 20%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877929" y="4584164"/>
            <a:ext cx="1257075" cy="276999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Georgia" panose="02040502050405020303" pitchFamily="18" charset="0"/>
              </a:rPr>
              <a:t>Технические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636158" y="5225068"/>
            <a:ext cx="1681092" cy="276999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Georgia" panose="02040502050405020303" pitchFamily="18" charset="0"/>
              </a:rPr>
              <a:t>Процедурные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44" name="Right Brace 43"/>
          <p:cNvSpPr/>
          <p:nvPr/>
        </p:nvSpPr>
        <p:spPr bwMode="auto">
          <a:xfrm>
            <a:off x="5159896" y="1914847"/>
            <a:ext cx="220636" cy="2649984"/>
          </a:xfrm>
          <a:prstGeom prst="rightBrace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48" name="Right Brace 47"/>
          <p:cNvSpPr/>
          <p:nvPr/>
        </p:nvSpPr>
        <p:spPr bwMode="auto">
          <a:xfrm>
            <a:off x="5165108" y="4663544"/>
            <a:ext cx="231667" cy="1667505"/>
          </a:xfrm>
          <a:prstGeom prst="rightBrace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8" name="Заголовок 2">
            <a:extLst>
              <a:ext uri="{FF2B5EF4-FFF2-40B4-BE49-F238E27FC236}">
                <a16:creationId xmlns:a16="http://schemas.microsoft.com/office/drawing/2014/main" xmlns="" id="{7B89924A-98CB-4E0C-84DD-3DC940C270CC}"/>
              </a:ext>
            </a:extLst>
          </p:cNvPr>
          <p:cNvSpPr txBox="1">
            <a:spLocks/>
          </p:cNvSpPr>
          <p:nvPr/>
        </p:nvSpPr>
        <p:spPr>
          <a:xfrm>
            <a:off x="351055" y="1031078"/>
            <a:ext cx="7789998" cy="585733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36000" rIns="0" bIns="0" rtlCol="0" anchor="b">
            <a:spAutoFit/>
          </a:bodyPr>
          <a:lstStyle>
            <a:lvl1pPr algn="l" defTabSz="883649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000" b="1" i="0" spc="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defTabSz="883649" rtl="0" eaLnBrk="0" fontAlgn="base" hangingPunct="0">
              <a:spcBef>
                <a:spcPct val="0"/>
              </a:spcBef>
              <a:spcAft>
                <a:spcPct val="0"/>
              </a:spcAft>
              <a:defRPr sz="1846" i="1">
                <a:solidFill>
                  <a:srgbClr val="00579C"/>
                </a:solidFill>
                <a:latin typeface="Arial" charset="0"/>
              </a:defRPr>
            </a:lvl2pPr>
            <a:lvl3pPr algn="l" defTabSz="883649" rtl="0" eaLnBrk="0" fontAlgn="base" hangingPunct="0">
              <a:spcBef>
                <a:spcPct val="0"/>
              </a:spcBef>
              <a:spcAft>
                <a:spcPct val="0"/>
              </a:spcAft>
              <a:defRPr sz="1846" i="1">
                <a:solidFill>
                  <a:srgbClr val="00579C"/>
                </a:solidFill>
                <a:latin typeface="Arial" charset="0"/>
              </a:defRPr>
            </a:lvl3pPr>
            <a:lvl4pPr algn="l" defTabSz="883649" rtl="0" eaLnBrk="0" fontAlgn="base" hangingPunct="0">
              <a:spcBef>
                <a:spcPct val="0"/>
              </a:spcBef>
              <a:spcAft>
                <a:spcPct val="0"/>
              </a:spcAft>
              <a:defRPr sz="1846" i="1">
                <a:solidFill>
                  <a:srgbClr val="00579C"/>
                </a:solidFill>
                <a:latin typeface="Arial" charset="0"/>
              </a:defRPr>
            </a:lvl4pPr>
            <a:lvl5pPr algn="l" defTabSz="883649" rtl="0" eaLnBrk="0" fontAlgn="base" hangingPunct="0">
              <a:spcBef>
                <a:spcPct val="0"/>
              </a:spcBef>
              <a:spcAft>
                <a:spcPct val="0"/>
              </a:spcAft>
              <a:defRPr sz="1846" i="1">
                <a:solidFill>
                  <a:srgbClr val="00579C"/>
                </a:solidFill>
                <a:latin typeface="Arial" charset="0"/>
              </a:defRPr>
            </a:lvl5pPr>
            <a:lvl6pPr marL="422041" algn="l" defTabSz="883649" rtl="0" fontAlgn="base">
              <a:spcBef>
                <a:spcPct val="0"/>
              </a:spcBef>
              <a:spcAft>
                <a:spcPct val="0"/>
              </a:spcAft>
              <a:defRPr sz="2585" i="1">
                <a:solidFill>
                  <a:srgbClr val="00579C"/>
                </a:solidFill>
                <a:latin typeface="Arial" charset="0"/>
              </a:defRPr>
            </a:lvl6pPr>
            <a:lvl7pPr marL="844083" algn="l" defTabSz="883649" rtl="0" fontAlgn="base">
              <a:spcBef>
                <a:spcPct val="0"/>
              </a:spcBef>
              <a:spcAft>
                <a:spcPct val="0"/>
              </a:spcAft>
              <a:defRPr sz="2585" i="1">
                <a:solidFill>
                  <a:srgbClr val="00579C"/>
                </a:solidFill>
                <a:latin typeface="Arial" charset="0"/>
              </a:defRPr>
            </a:lvl7pPr>
            <a:lvl8pPr marL="1266124" algn="l" defTabSz="883649" rtl="0" fontAlgn="base">
              <a:spcBef>
                <a:spcPct val="0"/>
              </a:spcBef>
              <a:spcAft>
                <a:spcPct val="0"/>
              </a:spcAft>
              <a:defRPr sz="2585" i="1">
                <a:solidFill>
                  <a:srgbClr val="00579C"/>
                </a:solidFill>
                <a:latin typeface="Arial" charset="0"/>
              </a:defRPr>
            </a:lvl8pPr>
            <a:lvl9pPr marL="1688165" algn="l" defTabSz="883649" rtl="0" fontAlgn="base">
              <a:spcBef>
                <a:spcPct val="0"/>
              </a:spcBef>
              <a:spcAft>
                <a:spcPct val="0"/>
              </a:spcAft>
              <a:defRPr sz="2585" i="1">
                <a:solidFill>
                  <a:srgbClr val="00579C"/>
                </a:solidFill>
                <a:latin typeface="Arial" charset="0"/>
              </a:defRPr>
            </a:lvl9pPr>
          </a:lstStyle>
          <a:p>
            <a:pPr algn="just"/>
            <a:r>
              <a:rPr lang="ru-RU" sz="1400" b="0" kern="0" dirty="0">
                <a:solidFill>
                  <a:schemeClr val="accent2">
                    <a:lumMod val="75000"/>
                  </a:schemeClr>
                </a:solidFill>
              </a:rPr>
              <a:t>Потенциально-смертельный риск:</a:t>
            </a:r>
          </a:p>
          <a:p>
            <a:pPr algn="just"/>
            <a:r>
              <a:rPr lang="ru-RU" sz="1400" b="0" kern="0" dirty="0" smtClean="0">
                <a:solidFill>
                  <a:schemeClr val="accent2">
                    <a:lumMod val="75000"/>
                  </a:schemeClr>
                </a:solidFill>
              </a:rPr>
              <a:t>Гидроциклон </a:t>
            </a:r>
            <a:r>
              <a:rPr lang="ru-RU" sz="1400" b="0" kern="0" dirty="0" err="1">
                <a:solidFill>
                  <a:schemeClr val="accent2">
                    <a:lumMod val="75000"/>
                  </a:schemeClr>
                </a:solidFill>
              </a:rPr>
              <a:t>тяжелосредный</a:t>
            </a:r>
            <a:r>
              <a:rPr lang="ru-RU" sz="1400" b="0" kern="0" dirty="0">
                <a:solidFill>
                  <a:schemeClr val="accent2">
                    <a:lumMod val="75000"/>
                  </a:schemeClr>
                </a:solidFill>
              </a:rPr>
              <a:t> D40B-T221 (1016 мм) </a:t>
            </a:r>
            <a:endParaRPr lang="ru-RU" sz="1400" b="0" kern="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ru-RU" sz="1400" b="0" kern="0" dirty="0" smtClean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ru-RU" sz="1400" b="0" kern="0" dirty="0">
                <a:solidFill>
                  <a:schemeClr val="accent2">
                    <a:lumMod val="75000"/>
                  </a:schemeClr>
                </a:solidFill>
              </a:rPr>
              <a:t>Ремонтный осмотр/замена- Высота)</a:t>
            </a:r>
            <a:endParaRPr lang="ru-RU" sz="1400" kern="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8" name="Right Brace 37"/>
          <p:cNvSpPr/>
          <p:nvPr/>
        </p:nvSpPr>
        <p:spPr bwMode="auto">
          <a:xfrm>
            <a:off x="9109978" y="2774641"/>
            <a:ext cx="113131" cy="2306362"/>
          </a:xfrm>
          <a:prstGeom prst="rightBrac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9318358" y="4942651"/>
            <a:ext cx="23592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  <a:latin typeface="Georgia" panose="02040502050405020303" pitchFamily="18" charset="0"/>
              </a:rPr>
              <a:t>∑ = </a:t>
            </a:r>
            <a:r>
              <a:rPr lang="ru-RU" sz="1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45</a:t>
            </a:r>
            <a:r>
              <a:rPr lang="ru-RU" sz="1400" b="1" dirty="0">
                <a:solidFill>
                  <a:srgbClr val="FF0000"/>
                </a:solidFill>
                <a:latin typeface="Georgia" panose="02040502050405020303" pitchFamily="18" charset="0"/>
              </a:rPr>
              <a:t>% контроль</a:t>
            </a:r>
          </a:p>
          <a:p>
            <a:pPr algn="ctr"/>
            <a:r>
              <a:rPr lang="ru-RU" sz="1400" b="1" dirty="0">
                <a:solidFill>
                  <a:srgbClr val="FF0000"/>
                </a:solidFill>
                <a:latin typeface="Georgia" panose="02040502050405020303" pitchFamily="18" charset="0"/>
              </a:rPr>
              <a:t> риска</a:t>
            </a:r>
          </a:p>
        </p:txBody>
      </p:sp>
      <p:sp>
        <p:nvSpPr>
          <p:cNvPr id="45" name="Заголовок 2">
            <a:extLst>
              <a:ext uri="{FF2B5EF4-FFF2-40B4-BE49-F238E27FC236}">
                <a16:creationId xmlns:a16="http://schemas.microsoft.com/office/drawing/2014/main" xmlns="" id="{7B89924A-98CB-4E0C-84DD-3DC940C270CC}"/>
              </a:ext>
            </a:extLst>
          </p:cNvPr>
          <p:cNvSpPr txBox="1">
            <a:spLocks/>
          </p:cNvSpPr>
          <p:nvPr/>
        </p:nvSpPr>
        <p:spPr>
          <a:xfrm>
            <a:off x="5296762" y="5247015"/>
            <a:ext cx="3475120" cy="1004309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36000" rIns="0" bIns="0" rtlCol="0" anchor="b">
            <a:spAutoFit/>
          </a:bodyPr>
          <a:lstStyle>
            <a:lvl1pPr algn="l" defTabSz="883649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000" b="1" i="0" spc="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defTabSz="883649" rtl="0" eaLnBrk="0" fontAlgn="base" hangingPunct="0">
              <a:spcBef>
                <a:spcPct val="0"/>
              </a:spcBef>
              <a:spcAft>
                <a:spcPct val="0"/>
              </a:spcAft>
              <a:defRPr sz="1846" i="1">
                <a:solidFill>
                  <a:srgbClr val="00579C"/>
                </a:solidFill>
                <a:latin typeface="Arial" charset="0"/>
              </a:defRPr>
            </a:lvl2pPr>
            <a:lvl3pPr algn="l" defTabSz="883649" rtl="0" eaLnBrk="0" fontAlgn="base" hangingPunct="0">
              <a:spcBef>
                <a:spcPct val="0"/>
              </a:spcBef>
              <a:spcAft>
                <a:spcPct val="0"/>
              </a:spcAft>
              <a:defRPr sz="1846" i="1">
                <a:solidFill>
                  <a:srgbClr val="00579C"/>
                </a:solidFill>
                <a:latin typeface="Arial" charset="0"/>
              </a:defRPr>
            </a:lvl3pPr>
            <a:lvl4pPr algn="l" defTabSz="883649" rtl="0" eaLnBrk="0" fontAlgn="base" hangingPunct="0">
              <a:spcBef>
                <a:spcPct val="0"/>
              </a:spcBef>
              <a:spcAft>
                <a:spcPct val="0"/>
              </a:spcAft>
              <a:defRPr sz="1846" i="1">
                <a:solidFill>
                  <a:srgbClr val="00579C"/>
                </a:solidFill>
                <a:latin typeface="Arial" charset="0"/>
              </a:defRPr>
            </a:lvl4pPr>
            <a:lvl5pPr algn="l" defTabSz="883649" rtl="0" eaLnBrk="0" fontAlgn="base" hangingPunct="0">
              <a:spcBef>
                <a:spcPct val="0"/>
              </a:spcBef>
              <a:spcAft>
                <a:spcPct val="0"/>
              </a:spcAft>
              <a:defRPr sz="1846" i="1">
                <a:solidFill>
                  <a:srgbClr val="00579C"/>
                </a:solidFill>
                <a:latin typeface="Arial" charset="0"/>
              </a:defRPr>
            </a:lvl5pPr>
            <a:lvl6pPr marL="422041" algn="l" defTabSz="883649" rtl="0" fontAlgn="base">
              <a:spcBef>
                <a:spcPct val="0"/>
              </a:spcBef>
              <a:spcAft>
                <a:spcPct val="0"/>
              </a:spcAft>
              <a:defRPr sz="2585" i="1">
                <a:solidFill>
                  <a:srgbClr val="00579C"/>
                </a:solidFill>
                <a:latin typeface="Arial" charset="0"/>
              </a:defRPr>
            </a:lvl6pPr>
            <a:lvl7pPr marL="844083" algn="l" defTabSz="883649" rtl="0" fontAlgn="base">
              <a:spcBef>
                <a:spcPct val="0"/>
              </a:spcBef>
              <a:spcAft>
                <a:spcPct val="0"/>
              </a:spcAft>
              <a:defRPr sz="2585" i="1">
                <a:solidFill>
                  <a:srgbClr val="00579C"/>
                </a:solidFill>
                <a:latin typeface="Arial" charset="0"/>
              </a:defRPr>
            </a:lvl7pPr>
            <a:lvl8pPr marL="1266124" algn="l" defTabSz="883649" rtl="0" fontAlgn="base">
              <a:spcBef>
                <a:spcPct val="0"/>
              </a:spcBef>
              <a:spcAft>
                <a:spcPct val="0"/>
              </a:spcAft>
              <a:defRPr sz="2585" i="1">
                <a:solidFill>
                  <a:srgbClr val="00579C"/>
                </a:solidFill>
                <a:latin typeface="Arial" charset="0"/>
              </a:defRPr>
            </a:lvl8pPr>
            <a:lvl9pPr marL="1688165" algn="l" defTabSz="883649" rtl="0" fontAlgn="base">
              <a:spcBef>
                <a:spcPct val="0"/>
              </a:spcBef>
              <a:spcAft>
                <a:spcPct val="0"/>
              </a:spcAft>
              <a:defRPr sz="2585" i="1">
                <a:solidFill>
                  <a:srgbClr val="00579C"/>
                </a:solidFill>
                <a:latin typeface="Arial" charset="0"/>
              </a:defRPr>
            </a:lvl9pPr>
          </a:lstStyle>
          <a:p>
            <a:pPr algn="ctr"/>
            <a:r>
              <a:rPr lang="ru-RU" sz="1400" kern="0" dirty="0">
                <a:solidFill>
                  <a:schemeClr val="accent2">
                    <a:lumMod val="75000"/>
                  </a:schemeClr>
                </a:solidFill>
              </a:rPr>
              <a:t>Поведенческий барьер: </a:t>
            </a:r>
          </a:p>
          <a:p>
            <a:pPr algn="ctr"/>
            <a:r>
              <a:rPr lang="ru-RU" sz="1200" b="0" kern="0" dirty="0">
                <a:solidFill>
                  <a:schemeClr val="accent2">
                    <a:lumMod val="75000"/>
                  </a:schemeClr>
                </a:solidFill>
              </a:rPr>
              <a:t>Применение СИЗ на высоте 20%</a:t>
            </a:r>
          </a:p>
          <a:p>
            <a:pPr algn="ctr"/>
            <a:r>
              <a:rPr lang="ru-RU" sz="1200" b="0" kern="0" dirty="0">
                <a:solidFill>
                  <a:schemeClr val="accent2">
                    <a:lumMod val="75000"/>
                  </a:schemeClr>
                </a:solidFill>
              </a:rPr>
              <a:t>ИОТ по видам работ-01-001-18 при выполнении работ на высоте 5%</a:t>
            </a:r>
          </a:p>
          <a:p>
            <a:pPr algn="ctr"/>
            <a:r>
              <a:rPr lang="ru-RU" sz="1200" b="0" kern="0">
                <a:solidFill>
                  <a:schemeClr val="accent2">
                    <a:lumMod val="75000"/>
                  </a:schemeClr>
                </a:solidFill>
              </a:rPr>
              <a:t>Поддержание применения </a:t>
            </a:r>
            <a:r>
              <a:rPr lang="ru-RU" sz="1200" b="0" kern="0" dirty="0">
                <a:solidFill>
                  <a:schemeClr val="accent2">
                    <a:lumMod val="75000"/>
                  </a:schemeClr>
                </a:solidFill>
              </a:rPr>
              <a:t>СИЗ 20%</a:t>
            </a:r>
          </a:p>
          <a:p>
            <a:pPr algn="ctr"/>
            <a:endParaRPr lang="ru-RU" sz="1200" b="0" kern="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7" name="Заголовок 2">
            <a:extLst>
              <a:ext uri="{FF2B5EF4-FFF2-40B4-BE49-F238E27FC236}">
                <a16:creationId xmlns:a16="http://schemas.microsoft.com/office/drawing/2014/main" xmlns="" id="{7B89924A-98CB-4E0C-84DD-3DC940C270CC}"/>
              </a:ext>
            </a:extLst>
          </p:cNvPr>
          <p:cNvSpPr txBox="1">
            <a:spLocks/>
          </p:cNvSpPr>
          <p:nvPr/>
        </p:nvSpPr>
        <p:spPr>
          <a:xfrm>
            <a:off x="5396774" y="3966766"/>
            <a:ext cx="3475120" cy="116127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36000" rIns="0" bIns="0" rtlCol="0" anchor="b">
            <a:spAutoFit/>
          </a:bodyPr>
          <a:lstStyle>
            <a:lvl1pPr algn="l" defTabSz="883649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000" b="1" i="0" spc="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defTabSz="883649" rtl="0" eaLnBrk="0" fontAlgn="base" hangingPunct="0">
              <a:spcBef>
                <a:spcPct val="0"/>
              </a:spcBef>
              <a:spcAft>
                <a:spcPct val="0"/>
              </a:spcAft>
              <a:defRPr sz="1846" i="1">
                <a:solidFill>
                  <a:srgbClr val="00579C"/>
                </a:solidFill>
                <a:latin typeface="Arial" charset="0"/>
              </a:defRPr>
            </a:lvl2pPr>
            <a:lvl3pPr algn="l" defTabSz="883649" rtl="0" eaLnBrk="0" fontAlgn="base" hangingPunct="0">
              <a:spcBef>
                <a:spcPct val="0"/>
              </a:spcBef>
              <a:spcAft>
                <a:spcPct val="0"/>
              </a:spcAft>
              <a:defRPr sz="1846" i="1">
                <a:solidFill>
                  <a:srgbClr val="00579C"/>
                </a:solidFill>
                <a:latin typeface="Arial" charset="0"/>
              </a:defRPr>
            </a:lvl3pPr>
            <a:lvl4pPr algn="l" defTabSz="883649" rtl="0" eaLnBrk="0" fontAlgn="base" hangingPunct="0">
              <a:spcBef>
                <a:spcPct val="0"/>
              </a:spcBef>
              <a:spcAft>
                <a:spcPct val="0"/>
              </a:spcAft>
              <a:defRPr sz="1846" i="1">
                <a:solidFill>
                  <a:srgbClr val="00579C"/>
                </a:solidFill>
                <a:latin typeface="Arial" charset="0"/>
              </a:defRPr>
            </a:lvl4pPr>
            <a:lvl5pPr algn="l" defTabSz="883649" rtl="0" eaLnBrk="0" fontAlgn="base" hangingPunct="0">
              <a:spcBef>
                <a:spcPct val="0"/>
              </a:spcBef>
              <a:spcAft>
                <a:spcPct val="0"/>
              </a:spcAft>
              <a:defRPr sz="1846" i="1">
                <a:solidFill>
                  <a:srgbClr val="00579C"/>
                </a:solidFill>
                <a:latin typeface="Arial" charset="0"/>
              </a:defRPr>
            </a:lvl5pPr>
            <a:lvl6pPr marL="422041" algn="l" defTabSz="883649" rtl="0" fontAlgn="base">
              <a:spcBef>
                <a:spcPct val="0"/>
              </a:spcBef>
              <a:spcAft>
                <a:spcPct val="0"/>
              </a:spcAft>
              <a:defRPr sz="2585" i="1">
                <a:solidFill>
                  <a:srgbClr val="00579C"/>
                </a:solidFill>
                <a:latin typeface="Arial" charset="0"/>
              </a:defRPr>
            </a:lvl6pPr>
            <a:lvl7pPr marL="844083" algn="l" defTabSz="883649" rtl="0" fontAlgn="base">
              <a:spcBef>
                <a:spcPct val="0"/>
              </a:spcBef>
              <a:spcAft>
                <a:spcPct val="0"/>
              </a:spcAft>
              <a:defRPr sz="2585" i="1">
                <a:solidFill>
                  <a:srgbClr val="00579C"/>
                </a:solidFill>
                <a:latin typeface="Arial" charset="0"/>
              </a:defRPr>
            </a:lvl7pPr>
            <a:lvl8pPr marL="1266124" algn="l" defTabSz="883649" rtl="0" fontAlgn="base">
              <a:spcBef>
                <a:spcPct val="0"/>
              </a:spcBef>
              <a:spcAft>
                <a:spcPct val="0"/>
              </a:spcAft>
              <a:defRPr sz="2585" i="1">
                <a:solidFill>
                  <a:srgbClr val="00579C"/>
                </a:solidFill>
                <a:latin typeface="Arial" charset="0"/>
              </a:defRPr>
            </a:lvl8pPr>
            <a:lvl9pPr marL="1688165" algn="l" defTabSz="883649" rtl="0" fontAlgn="base">
              <a:spcBef>
                <a:spcPct val="0"/>
              </a:spcBef>
              <a:spcAft>
                <a:spcPct val="0"/>
              </a:spcAft>
              <a:defRPr sz="2585" i="1">
                <a:solidFill>
                  <a:srgbClr val="00579C"/>
                </a:solidFill>
                <a:latin typeface="Arial" charset="0"/>
              </a:defRPr>
            </a:lvl9pPr>
          </a:lstStyle>
          <a:p>
            <a:pPr algn="ctr"/>
            <a:r>
              <a:rPr lang="ru-RU" sz="1400" kern="0" dirty="0">
                <a:solidFill>
                  <a:schemeClr val="accent2">
                    <a:lumMod val="75000"/>
                  </a:schemeClr>
                </a:solidFill>
              </a:rPr>
              <a:t>Процедурный барьер: </a:t>
            </a:r>
          </a:p>
          <a:p>
            <a:pPr algn="ctr"/>
            <a:r>
              <a:rPr lang="ru-RU" sz="1200" b="0" kern="0" dirty="0">
                <a:solidFill>
                  <a:schemeClr val="accent2">
                    <a:lumMod val="75000"/>
                  </a:schemeClr>
                </a:solidFill>
              </a:rPr>
              <a:t>ИОТ по видам работ-01-001-18 при выполнении работ на высоте 30% </a:t>
            </a:r>
          </a:p>
          <a:p>
            <a:pPr algn="ctr"/>
            <a:r>
              <a:rPr lang="ru-RU" sz="1200" b="0" kern="0" dirty="0">
                <a:solidFill>
                  <a:schemeClr val="accent2">
                    <a:lumMod val="75000"/>
                  </a:schemeClr>
                </a:solidFill>
              </a:rPr>
              <a:t>внести дополнение в ПИ по безопасному выполнению работ при ремонте ГЦ ,указав требования по установке перекрытия и креплению </a:t>
            </a:r>
            <a:r>
              <a:rPr lang="ru-RU" sz="1200" b="0" kern="0" dirty="0" err="1">
                <a:solidFill>
                  <a:schemeClr val="accent2">
                    <a:lumMod val="75000"/>
                  </a:schemeClr>
                </a:solidFill>
              </a:rPr>
              <a:t>леерной</a:t>
            </a:r>
            <a:r>
              <a:rPr lang="ru-RU" sz="1200" b="0" kern="0" dirty="0">
                <a:solidFill>
                  <a:schemeClr val="accent2">
                    <a:lumMod val="75000"/>
                  </a:schemeClr>
                </a:solidFill>
              </a:rPr>
              <a:t> линии </a:t>
            </a:r>
            <a:r>
              <a:rPr lang="ru-RU" sz="1200" b="0" kern="0" dirty="0" smtClean="0">
                <a:solidFill>
                  <a:schemeClr val="accent2">
                    <a:lumMod val="75000"/>
                  </a:schemeClr>
                </a:solidFill>
              </a:rPr>
              <a:t>36%</a:t>
            </a:r>
            <a:endParaRPr lang="ru-RU" sz="1200" b="0" kern="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0" name="Заголовок 2">
            <a:extLst>
              <a:ext uri="{FF2B5EF4-FFF2-40B4-BE49-F238E27FC236}">
                <a16:creationId xmlns:a16="http://schemas.microsoft.com/office/drawing/2014/main" xmlns="" id="{7B89924A-98CB-4E0C-84DD-3DC940C270CC}"/>
              </a:ext>
            </a:extLst>
          </p:cNvPr>
          <p:cNvSpPr txBox="1">
            <a:spLocks/>
          </p:cNvSpPr>
          <p:nvPr/>
        </p:nvSpPr>
        <p:spPr>
          <a:xfrm>
            <a:off x="5388348" y="2768459"/>
            <a:ext cx="3454752" cy="1004309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36000" rIns="0" bIns="0" rtlCol="0" anchor="b">
            <a:spAutoFit/>
          </a:bodyPr>
          <a:lstStyle>
            <a:lvl1pPr algn="l" defTabSz="883649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000" b="1" i="0" spc="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defTabSz="883649" rtl="0" eaLnBrk="0" fontAlgn="base" hangingPunct="0">
              <a:spcBef>
                <a:spcPct val="0"/>
              </a:spcBef>
              <a:spcAft>
                <a:spcPct val="0"/>
              </a:spcAft>
              <a:defRPr sz="1846" i="1">
                <a:solidFill>
                  <a:srgbClr val="00579C"/>
                </a:solidFill>
                <a:latin typeface="Arial" charset="0"/>
              </a:defRPr>
            </a:lvl2pPr>
            <a:lvl3pPr algn="l" defTabSz="883649" rtl="0" eaLnBrk="0" fontAlgn="base" hangingPunct="0">
              <a:spcBef>
                <a:spcPct val="0"/>
              </a:spcBef>
              <a:spcAft>
                <a:spcPct val="0"/>
              </a:spcAft>
              <a:defRPr sz="1846" i="1">
                <a:solidFill>
                  <a:srgbClr val="00579C"/>
                </a:solidFill>
                <a:latin typeface="Arial" charset="0"/>
              </a:defRPr>
            </a:lvl3pPr>
            <a:lvl4pPr algn="l" defTabSz="883649" rtl="0" eaLnBrk="0" fontAlgn="base" hangingPunct="0">
              <a:spcBef>
                <a:spcPct val="0"/>
              </a:spcBef>
              <a:spcAft>
                <a:spcPct val="0"/>
              </a:spcAft>
              <a:defRPr sz="1846" i="1">
                <a:solidFill>
                  <a:srgbClr val="00579C"/>
                </a:solidFill>
                <a:latin typeface="Arial" charset="0"/>
              </a:defRPr>
            </a:lvl4pPr>
            <a:lvl5pPr algn="l" defTabSz="883649" rtl="0" eaLnBrk="0" fontAlgn="base" hangingPunct="0">
              <a:spcBef>
                <a:spcPct val="0"/>
              </a:spcBef>
              <a:spcAft>
                <a:spcPct val="0"/>
              </a:spcAft>
              <a:defRPr sz="1846" i="1">
                <a:solidFill>
                  <a:srgbClr val="00579C"/>
                </a:solidFill>
                <a:latin typeface="Arial" charset="0"/>
              </a:defRPr>
            </a:lvl5pPr>
            <a:lvl6pPr marL="422041" algn="l" defTabSz="883649" rtl="0" fontAlgn="base">
              <a:spcBef>
                <a:spcPct val="0"/>
              </a:spcBef>
              <a:spcAft>
                <a:spcPct val="0"/>
              </a:spcAft>
              <a:defRPr sz="2585" i="1">
                <a:solidFill>
                  <a:srgbClr val="00579C"/>
                </a:solidFill>
                <a:latin typeface="Arial" charset="0"/>
              </a:defRPr>
            </a:lvl6pPr>
            <a:lvl7pPr marL="844083" algn="l" defTabSz="883649" rtl="0" fontAlgn="base">
              <a:spcBef>
                <a:spcPct val="0"/>
              </a:spcBef>
              <a:spcAft>
                <a:spcPct val="0"/>
              </a:spcAft>
              <a:defRPr sz="2585" i="1">
                <a:solidFill>
                  <a:srgbClr val="00579C"/>
                </a:solidFill>
                <a:latin typeface="Arial" charset="0"/>
              </a:defRPr>
            </a:lvl7pPr>
            <a:lvl8pPr marL="1266124" algn="l" defTabSz="883649" rtl="0" fontAlgn="base">
              <a:spcBef>
                <a:spcPct val="0"/>
              </a:spcBef>
              <a:spcAft>
                <a:spcPct val="0"/>
              </a:spcAft>
              <a:defRPr sz="2585" i="1">
                <a:solidFill>
                  <a:srgbClr val="00579C"/>
                </a:solidFill>
                <a:latin typeface="Arial" charset="0"/>
              </a:defRPr>
            </a:lvl8pPr>
            <a:lvl9pPr marL="1688165" algn="l" defTabSz="883649" rtl="0" fontAlgn="base">
              <a:spcBef>
                <a:spcPct val="0"/>
              </a:spcBef>
              <a:spcAft>
                <a:spcPct val="0"/>
              </a:spcAft>
              <a:defRPr sz="2585" i="1">
                <a:solidFill>
                  <a:srgbClr val="00579C"/>
                </a:solidFill>
                <a:latin typeface="Arial" charset="0"/>
              </a:defRPr>
            </a:lvl9pPr>
          </a:lstStyle>
          <a:p>
            <a:pPr algn="ctr"/>
            <a:r>
              <a:rPr lang="ru-RU" sz="1400" kern="0" dirty="0">
                <a:solidFill>
                  <a:schemeClr val="accent2">
                    <a:lumMod val="75000"/>
                  </a:schemeClr>
                </a:solidFill>
              </a:rPr>
              <a:t>Технический барьер: </a:t>
            </a:r>
          </a:p>
          <a:p>
            <a:pPr algn="ctr"/>
            <a:r>
              <a:rPr lang="ru-RU" sz="1200" b="0" kern="0" dirty="0">
                <a:solidFill>
                  <a:schemeClr val="accent2">
                    <a:lumMod val="75000"/>
                  </a:schemeClr>
                </a:solidFill>
              </a:rPr>
              <a:t>Смонтировать </a:t>
            </a:r>
            <a:r>
              <a:rPr lang="ru-RU" sz="1200" b="0" kern="0" dirty="0" err="1">
                <a:solidFill>
                  <a:schemeClr val="accent2">
                    <a:lumMod val="75000"/>
                  </a:schemeClr>
                </a:solidFill>
              </a:rPr>
              <a:t>леерную</a:t>
            </a:r>
            <a:r>
              <a:rPr lang="ru-RU" sz="1200" b="0" kern="0" dirty="0">
                <a:solidFill>
                  <a:schemeClr val="accent2">
                    <a:lumMod val="75000"/>
                  </a:schemeClr>
                </a:solidFill>
              </a:rPr>
              <a:t> линию над </a:t>
            </a:r>
            <a:r>
              <a:rPr lang="ru-RU" sz="1200" b="0" kern="0" dirty="0" err="1">
                <a:solidFill>
                  <a:schemeClr val="accent2">
                    <a:lumMod val="75000"/>
                  </a:schemeClr>
                </a:solidFill>
              </a:rPr>
              <a:t>песковым</a:t>
            </a:r>
            <a:r>
              <a:rPr lang="ru-RU" sz="1200" b="0" kern="0" dirty="0">
                <a:solidFill>
                  <a:schemeClr val="accent2">
                    <a:lumMod val="75000"/>
                  </a:schemeClr>
                </a:solidFill>
              </a:rPr>
              <a:t> баком, для дополнительной точки крепления страховочной привязи-50%</a:t>
            </a:r>
          </a:p>
          <a:p>
            <a:pPr algn="ctr"/>
            <a:r>
              <a:rPr lang="ru-RU" sz="1200" b="0" kern="0" dirty="0">
                <a:solidFill>
                  <a:schemeClr val="accent2">
                    <a:lumMod val="75000"/>
                  </a:schemeClr>
                </a:solidFill>
              </a:rPr>
              <a:t>использовать защитное перекрытие при выполнении работ- </a:t>
            </a:r>
            <a:r>
              <a:rPr lang="ru-RU" sz="1200" b="0" kern="0" dirty="0" smtClean="0">
                <a:solidFill>
                  <a:schemeClr val="accent2">
                    <a:lumMod val="75000"/>
                  </a:schemeClr>
                </a:solidFill>
              </a:rPr>
              <a:t>60%</a:t>
            </a:r>
            <a:endParaRPr lang="ru-RU" sz="1200" b="0" kern="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5" name="Rectangle 40"/>
          <p:cNvSpPr/>
          <p:nvPr/>
        </p:nvSpPr>
        <p:spPr>
          <a:xfrm>
            <a:off x="9242231" y="3263901"/>
            <a:ext cx="27485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  <a:latin typeface="Georgia" panose="02040502050405020303" pitchFamily="18" charset="0"/>
              </a:rPr>
              <a:t>∑ = </a:t>
            </a:r>
            <a:r>
              <a:rPr lang="ru-RU" sz="1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96% контроль</a:t>
            </a:r>
            <a:endParaRPr lang="ru-RU" sz="1400" b="1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1400" b="1" dirty="0">
                <a:solidFill>
                  <a:srgbClr val="FF0000"/>
                </a:solidFill>
                <a:latin typeface="Georgia" panose="02040502050405020303" pitchFamily="18" charset="0"/>
              </a:rPr>
              <a:t> риска</a:t>
            </a:r>
          </a:p>
        </p:txBody>
      </p:sp>
      <p:sp>
        <p:nvSpPr>
          <p:cNvPr id="36" name="Right Brace 37"/>
          <p:cNvSpPr/>
          <p:nvPr/>
        </p:nvSpPr>
        <p:spPr bwMode="auto">
          <a:xfrm>
            <a:off x="9008908" y="5110768"/>
            <a:ext cx="364194" cy="1296789"/>
          </a:xfrm>
          <a:prstGeom prst="rightBrac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54124" y="3079886"/>
            <a:ext cx="157607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>
                <a:solidFill>
                  <a:schemeClr val="accent2">
                    <a:lumMod val="75000"/>
                  </a:schemeClr>
                </a:solidFill>
              </a:rPr>
              <a:t>ПРЕДОТВРАЩЕНИЕ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-73788" y="5273053"/>
            <a:ext cx="16979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000" dirty="0">
                <a:solidFill>
                  <a:schemeClr val="accent2">
                    <a:lumMod val="75000"/>
                  </a:schemeClr>
                </a:solidFill>
              </a:rPr>
              <a:t>СМЯГЧЕНИЕ ТЯЖЕСТИ </a:t>
            </a:r>
            <a:endParaRPr lang="ru-RU" sz="1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1000" dirty="0" smtClean="0">
                <a:solidFill>
                  <a:schemeClr val="accent2">
                    <a:lumMod val="75000"/>
                  </a:schemeClr>
                </a:solidFill>
              </a:rPr>
              <a:t>ПОСЛЕДСТВИЙ</a:t>
            </a:r>
            <a:endParaRPr lang="ru-RU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0" name="Right Brace 37"/>
          <p:cNvSpPr/>
          <p:nvPr/>
        </p:nvSpPr>
        <p:spPr bwMode="auto">
          <a:xfrm flipH="1">
            <a:off x="1433473" y="1988466"/>
            <a:ext cx="215006" cy="2610447"/>
          </a:xfrm>
          <a:prstGeom prst="rightBrac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71" name="Right Brace 37"/>
          <p:cNvSpPr/>
          <p:nvPr/>
        </p:nvSpPr>
        <p:spPr bwMode="auto">
          <a:xfrm flipH="1">
            <a:off x="1435174" y="4663544"/>
            <a:ext cx="215006" cy="1667505"/>
          </a:xfrm>
          <a:prstGeom prst="rightBrac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20238" t="26297" r="18016" b="16807"/>
          <a:stretch/>
        </p:blipFill>
        <p:spPr>
          <a:xfrm>
            <a:off x="5458113" y="821521"/>
            <a:ext cx="6420461" cy="181431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33612" y="6561348"/>
            <a:ext cx="944962" cy="39627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9765" y="81822"/>
            <a:ext cx="64604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kern="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Оценка Рисков (Поиск смертельных опасностей)</a:t>
            </a:r>
          </a:p>
        </p:txBody>
      </p:sp>
    </p:spTree>
    <p:extLst>
      <p:ext uri="{BB962C8B-B14F-4D97-AF65-F5344CB8AC3E}">
        <p14:creationId xmlns:p14="http://schemas.microsoft.com/office/powerpoint/2010/main" val="429047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5A48C6E4-E5D3-4E95-8912-6B65F50E4C12}"/>
              </a:ext>
            </a:extLst>
          </p:cNvPr>
          <p:cNvCxnSpPr>
            <a:cxnSpLocks/>
          </p:cNvCxnSpPr>
          <p:nvPr/>
        </p:nvCxnSpPr>
        <p:spPr>
          <a:xfrm>
            <a:off x="0" y="3563295"/>
            <a:ext cx="12192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EB2FBAB7-98E7-4AB8-BA47-23462D3D07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29F11A-CAD2-4FD2-9793-0DC6E98D19B3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D5C4C0D6-E374-4257-A96E-E46C462A6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268319"/>
            <a:ext cx="10379284" cy="559572"/>
          </a:xfrm>
        </p:spPr>
        <p:txBody>
          <a:bodyPr/>
          <a:lstStyle/>
          <a:p>
            <a:r>
              <a:rPr lang="ru-RU" dirty="0" smtClean="0"/>
              <a:t>Обучение по охране труда и промышленной безопасности</a:t>
            </a:r>
            <a:br>
              <a:rPr lang="ru-RU" dirty="0" smtClean="0"/>
            </a:br>
            <a:r>
              <a:rPr lang="ru-RU" dirty="0" smtClean="0"/>
              <a:t>Улучшение условий труда</a:t>
            </a:r>
            <a:endParaRPr lang="ru-RU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6DD0A60C-B453-4C35-AAFB-5ED9E29EBC14}"/>
              </a:ext>
            </a:extLst>
          </p:cNvPr>
          <p:cNvSpPr txBox="1"/>
          <p:nvPr/>
        </p:nvSpPr>
        <p:spPr>
          <a:xfrm>
            <a:off x="921595" y="961268"/>
            <a:ext cx="321860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62" b="1" dirty="0" smtClean="0">
                <a:solidFill>
                  <a:schemeClr val="accent2"/>
                </a:solidFill>
              </a:rPr>
              <a:t>2017</a:t>
            </a:r>
            <a:endParaRPr lang="ru-RU" sz="1662" b="1" dirty="0">
              <a:solidFill>
                <a:schemeClr val="accent2"/>
              </a:solidFill>
            </a:endParaRPr>
          </a:p>
          <a:p>
            <a:endParaRPr lang="ru-RU" sz="738" dirty="0">
              <a:solidFill>
                <a:srgbClr val="5E6972"/>
              </a:solidFill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Заменено более 5 единиц основного оборудования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Проверка знаний по ОТ, в </a:t>
            </a:r>
            <a:r>
              <a:rPr lang="ru-RU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т.ч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ru-RU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РиС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-  427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Обучение смежным профессиям - 65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Обучение по видам выполнимых работ (ПТМ, высота, управление ГПМ) – 197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Аттестовано </a:t>
            </a:r>
            <a:r>
              <a:rPr lang="ru-RU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РиС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по блокам  ПБ – 83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Заседаний ПДК - 5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Заседаний КОТ - 3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EEDAD75D-7650-46F4-893D-120D585B4A7C}"/>
              </a:ext>
            </a:extLst>
          </p:cNvPr>
          <p:cNvSpPr txBox="1"/>
          <p:nvPr/>
        </p:nvSpPr>
        <p:spPr>
          <a:xfrm>
            <a:off x="2985430" y="3790867"/>
            <a:ext cx="3656670" cy="2592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62" b="1" dirty="0" smtClean="0">
                <a:solidFill>
                  <a:schemeClr val="accent2"/>
                </a:solidFill>
              </a:rPr>
              <a:t>2018</a:t>
            </a:r>
            <a:endParaRPr lang="ru-RU" sz="1662" b="1" dirty="0">
              <a:solidFill>
                <a:schemeClr val="accent2"/>
              </a:solidFill>
            </a:endParaRPr>
          </a:p>
          <a:p>
            <a:endParaRPr lang="ru-RU" sz="738" dirty="0">
              <a:solidFill>
                <a:srgbClr val="5E6972"/>
              </a:solidFill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Заменено более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10 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единиц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основного оборудования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Проверка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знаний по ОТ, в </a:t>
            </a:r>
            <a:r>
              <a:rPr lang="ru-R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т.ч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ru-R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РиС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590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Обучение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смежным профессиям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– 54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Обучение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 видам выполнимых работ (ПТМ, высота, управление ГПМ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)- 157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Аттестовано </a:t>
            </a:r>
            <a:r>
              <a:rPr lang="ru-R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РиС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по блокам  ПБ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– 182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Заседаний ПДК -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Заседаний КОТ -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10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endParaRPr lang="ru-RU" sz="1015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endParaRPr lang="ru-RU" sz="1015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endParaRPr lang="ru-RU" sz="101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C52508CD-173C-4A31-ACDC-EF62AF2EACDA}"/>
              </a:ext>
            </a:extLst>
          </p:cNvPr>
          <p:cNvSpPr txBox="1"/>
          <p:nvPr/>
        </p:nvSpPr>
        <p:spPr>
          <a:xfrm>
            <a:off x="4975947" y="961268"/>
            <a:ext cx="3322664" cy="2436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62" b="1" dirty="0" smtClean="0">
                <a:solidFill>
                  <a:schemeClr val="accent2"/>
                </a:solidFill>
              </a:rPr>
              <a:t>2019</a:t>
            </a:r>
            <a:endParaRPr lang="ru-RU" sz="1662" b="1" dirty="0">
              <a:solidFill>
                <a:schemeClr val="accent2"/>
              </a:solidFill>
            </a:endParaRPr>
          </a:p>
          <a:p>
            <a:endParaRPr lang="ru-RU" sz="738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Заменено более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15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единиц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основного оборудования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Проверка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знаний по ОТ, в </a:t>
            </a:r>
            <a:r>
              <a:rPr lang="ru-RU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т.ч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ru-RU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РиС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580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Обучение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смежным профессиям -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70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Обучение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 видам выполнимых работ (ПТМ, высота, управление ГПМ)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– 167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Аттестовано </a:t>
            </a:r>
            <a:r>
              <a:rPr lang="ru-R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РиС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по блокам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ПБ – 112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Заседаний ПДК -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Заседаний КОТ -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endParaRPr lang="ru-RU" sz="1015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01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81664305-29B2-40A9-BED4-D3DBE829EDA6}"/>
              </a:ext>
            </a:extLst>
          </p:cNvPr>
          <p:cNvSpPr txBox="1"/>
          <p:nvPr/>
        </p:nvSpPr>
        <p:spPr>
          <a:xfrm>
            <a:off x="7248532" y="3828489"/>
            <a:ext cx="3254367" cy="2592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62" b="1" dirty="0" smtClean="0">
                <a:solidFill>
                  <a:schemeClr val="accent1"/>
                </a:solidFill>
              </a:rPr>
              <a:t>2020</a:t>
            </a:r>
            <a:endParaRPr lang="ru-RU" sz="1662" b="1" dirty="0">
              <a:solidFill>
                <a:schemeClr val="accent1"/>
              </a:solidFill>
            </a:endParaRPr>
          </a:p>
          <a:p>
            <a:endParaRPr lang="ru-RU" sz="738" dirty="0">
              <a:solidFill>
                <a:srgbClr val="5E6972"/>
              </a:solidFill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Заменено более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30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единиц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основного оборудования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Проверка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знаний по ОТ, в </a:t>
            </a:r>
            <a:r>
              <a:rPr lang="ru-R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т.ч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ru-R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РиС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534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Обучение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смежным профессиям -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98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Обучение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 видам выполнимых работ (ПТМ, высота, управление ГПМ)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– 163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Аттестовано </a:t>
            </a:r>
            <a:r>
              <a:rPr lang="ru-RU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РиС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по блокам  ПБ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– 131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Заседаний ПДК -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16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Заседаний КОТ -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15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endParaRPr lang="ru-RU" sz="1015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015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015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xmlns="" id="{AF70671D-23F9-4A9E-9705-57FEBD73632F}"/>
              </a:ext>
            </a:extLst>
          </p:cNvPr>
          <p:cNvSpPr txBox="1"/>
          <p:nvPr/>
        </p:nvSpPr>
        <p:spPr>
          <a:xfrm>
            <a:off x="9316206" y="635027"/>
            <a:ext cx="2774194" cy="2791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62" b="1" dirty="0" smtClean="0">
                <a:solidFill>
                  <a:schemeClr val="accent2"/>
                </a:solidFill>
              </a:rPr>
              <a:t>2021</a:t>
            </a:r>
            <a:endParaRPr lang="ru-RU" sz="1662" b="1" dirty="0">
              <a:solidFill>
                <a:schemeClr val="accent2"/>
              </a:solidFill>
            </a:endParaRPr>
          </a:p>
          <a:p>
            <a:endParaRPr lang="ru-RU" sz="738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738" dirty="0">
              <a:solidFill>
                <a:srgbClr val="5E6972"/>
              </a:solidFill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Планируется под замену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более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40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единиц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основного оборудования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Запланировано обязательное  обучение работников и специалистов предприятия.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Составлен план мероприятий по контролю ОТ и ПБ</a:t>
            </a:r>
          </a:p>
          <a:p>
            <a:pPr marL="171450" indent="6350" algn="just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Составлен перечень смежных профессий в том числе учтено  обучение по видам выполняемых работ.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D8C14FEB-B493-409A-A577-19C8B4F20FAC}"/>
              </a:ext>
            </a:extLst>
          </p:cNvPr>
          <p:cNvSpPr/>
          <p:nvPr/>
        </p:nvSpPr>
        <p:spPr>
          <a:xfrm>
            <a:off x="784629" y="3261962"/>
            <a:ext cx="603936" cy="603934"/>
          </a:xfrm>
          <a:prstGeom prst="ellipse">
            <a:avLst/>
          </a:prstGeom>
          <a:solidFill>
            <a:schemeClr val="bg1"/>
          </a:solidFill>
          <a:ln w="6350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indent="0" algn="ctr" defTabSz="89535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46" name="Овал 45">
            <a:extLst>
              <a:ext uri="{FF2B5EF4-FFF2-40B4-BE49-F238E27FC236}">
                <a16:creationId xmlns:a16="http://schemas.microsoft.com/office/drawing/2014/main" xmlns="" id="{981315CD-66E6-4A9F-9EE1-21C66CBAF5A9}"/>
              </a:ext>
            </a:extLst>
          </p:cNvPr>
          <p:cNvSpPr/>
          <p:nvPr/>
        </p:nvSpPr>
        <p:spPr>
          <a:xfrm>
            <a:off x="2853412" y="3261962"/>
            <a:ext cx="603936" cy="603934"/>
          </a:xfrm>
          <a:prstGeom prst="ellipse">
            <a:avLst/>
          </a:prstGeom>
          <a:solidFill>
            <a:schemeClr val="bg1"/>
          </a:solidFill>
          <a:ln w="6350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indent="0" algn="ctr" defTabSz="89535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49" name="Овал 48">
            <a:extLst>
              <a:ext uri="{FF2B5EF4-FFF2-40B4-BE49-F238E27FC236}">
                <a16:creationId xmlns:a16="http://schemas.microsoft.com/office/drawing/2014/main" xmlns="" id="{545F6E43-9EBB-41E4-BEB8-7A5A78ED2A9E}"/>
              </a:ext>
            </a:extLst>
          </p:cNvPr>
          <p:cNvSpPr/>
          <p:nvPr/>
        </p:nvSpPr>
        <p:spPr>
          <a:xfrm>
            <a:off x="4920678" y="3261962"/>
            <a:ext cx="603936" cy="603934"/>
          </a:xfrm>
          <a:prstGeom prst="ellipse">
            <a:avLst/>
          </a:prstGeom>
          <a:solidFill>
            <a:schemeClr val="bg1"/>
          </a:solidFill>
          <a:ln w="6350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indent="0" algn="ctr" defTabSz="89535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52" name="Овал 51">
            <a:extLst>
              <a:ext uri="{FF2B5EF4-FFF2-40B4-BE49-F238E27FC236}">
                <a16:creationId xmlns:a16="http://schemas.microsoft.com/office/drawing/2014/main" xmlns="" id="{CD9C3FFC-06E6-45DE-8A18-2F2E2BFA4F68}"/>
              </a:ext>
            </a:extLst>
          </p:cNvPr>
          <p:cNvSpPr/>
          <p:nvPr/>
        </p:nvSpPr>
        <p:spPr>
          <a:xfrm>
            <a:off x="6972906" y="3261962"/>
            <a:ext cx="603936" cy="603934"/>
          </a:xfrm>
          <a:prstGeom prst="ellipse">
            <a:avLst/>
          </a:prstGeom>
          <a:solidFill>
            <a:schemeClr val="bg1"/>
          </a:solidFill>
          <a:ln w="6350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indent="0" algn="ctr" defTabSz="89535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55" name="Овал 54">
            <a:extLst>
              <a:ext uri="{FF2B5EF4-FFF2-40B4-BE49-F238E27FC236}">
                <a16:creationId xmlns:a16="http://schemas.microsoft.com/office/drawing/2014/main" xmlns="" id="{54BC354C-C7C3-458C-8A68-EA42AB33CE30}"/>
              </a:ext>
            </a:extLst>
          </p:cNvPr>
          <p:cNvSpPr/>
          <p:nvPr/>
        </p:nvSpPr>
        <p:spPr>
          <a:xfrm>
            <a:off x="9025840" y="3261962"/>
            <a:ext cx="603936" cy="603934"/>
          </a:xfrm>
          <a:prstGeom prst="ellipse">
            <a:avLst/>
          </a:prstGeom>
          <a:solidFill>
            <a:schemeClr val="bg1"/>
          </a:solidFill>
          <a:ln w="6350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indent="0" algn="ctr" defTabSz="89535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6" name="Graphic 71">
            <a:extLst>
              <a:ext uri="{FF2B5EF4-FFF2-40B4-BE49-F238E27FC236}">
                <a16:creationId xmlns:a16="http://schemas.microsoft.com/office/drawing/2014/main" xmlns="" id="{45EA2D1A-2920-40E1-B18E-E814C7D01207}"/>
              </a:ext>
            </a:extLst>
          </p:cNvPr>
          <p:cNvSpPr/>
          <p:nvPr/>
        </p:nvSpPr>
        <p:spPr>
          <a:xfrm>
            <a:off x="921596" y="3384028"/>
            <a:ext cx="332194" cy="357600"/>
          </a:xfrm>
          <a:custGeom>
            <a:avLst/>
            <a:gdLst>
              <a:gd name="connsiteX0" fmla="*/ 332195 w 332194"/>
              <a:gd name="connsiteY0" fmla="*/ 169570 h 357600"/>
              <a:gd name="connsiteX1" fmla="*/ 279173 w 332194"/>
              <a:gd name="connsiteY1" fmla="*/ 116560 h 357600"/>
              <a:gd name="connsiteX2" fmla="*/ 310899 w 332194"/>
              <a:gd name="connsiteY2" fmla="*/ 84835 h 357600"/>
              <a:gd name="connsiteX3" fmla="*/ 247408 w 332194"/>
              <a:gd name="connsiteY3" fmla="*/ 21276 h 357600"/>
              <a:gd name="connsiteX4" fmla="*/ 215683 w 332194"/>
              <a:gd name="connsiteY4" fmla="*/ 53001 h 357600"/>
              <a:gd name="connsiteX5" fmla="*/ 162622 w 332194"/>
              <a:gd name="connsiteY5" fmla="*/ 0 h 357600"/>
              <a:gd name="connsiteX6" fmla="*/ 68953 w 332194"/>
              <a:gd name="connsiteY6" fmla="*/ 174289 h 357600"/>
              <a:gd name="connsiteX7" fmla="*/ 0 w 332194"/>
              <a:gd name="connsiteY7" fmla="*/ 243242 h 357600"/>
              <a:gd name="connsiteX8" fmla="*/ 88950 w 332194"/>
              <a:gd name="connsiteY8" fmla="*/ 332191 h 357600"/>
              <a:gd name="connsiteX9" fmla="*/ 127070 w 332194"/>
              <a:gd name="connsiteY9" fmla="*/ 294071 h 357600"/>
              <a:gd name="connsiteX10" fmla="*/ 147464 w 332194"/>
              <a:gd name="connsiteY10" fmla="*/ 273678 h 357600"/>
              <a:gd name="connsiteX11" fmla="*/ 147464 w 332194"/>
              <a:gd name="connsiteY11" fmla="*/ 273678 h 357600"/>
              <a:gd name="connsiteX12" fmla="*/ 152480 w 332194"/>
              <a:gd name="connsiteY12" fmla="*/ 268661 h 357600"/>
              <a:gd name="connsiteX13" fmla="*/ 203300 w 332194"/>
              <a:gd name="connsiteY13" fmla="*/ 319481 h 357600"/>
              <a:gd name="connsiteX14" fmla="*/ 190600 w 332194"/>
              <a:gd name="connsiteY14" fmla="*/ 332181 h 357600"/>
              <a:gd name="connsiteX15" fmla="*/ 152817 w 332194"/>
              <a:gd name="connsiteY15" fmla="*/ 294398 h 357600"/>
              <a:gd name="connsiteX16" fmla="*/ 140107 w 332194"/>
              <a:gd name="connsiteY16" fmla="*/ 307108 h 357600"/>
              <a:gd name="connsiteX17" fmla="*/ 190600 w 332194"/>
              <a:gd name="connsiteY17" fmla="*/ 357600 h 357600"/>
              <a:gd name="connsiteX18" fmla="*/ 228720 w 332194"/>
              <a:gd name="connsiteY18" fmla="*/ 319481 h 357600"/>
              <a:gd name="connsiteX19" fmla="*/ 167381 w 332194"/>
              <a:gd name="connsiteY19" fmla="*/ 258143 h 357600"/>
              <a:gd name="connsiteX20" fmla="*/ 247408 w 332194"/>
              <a:gd name="connsiteY20" fmla="*/ 46636 h 357600"/>
              <a:gd name="connsiteX21" fmla="*/ 285519 w 332194"/>
              <a:gd name="connsiteY21" fmla="*/ 84755 h 357600"/>
              <a:gd name="connsiteX22" fmla="*/ 266463 w 332194"/>
              <a:gd name="connsiteY22" fmla="*/ 103810 h 357600"/>
              <a:gd name="connsiteX23" fmla="*/ 247408 w 332194"/>
              <a:gd name="connsiteY23" fmla="*/ 84745 h 357600"/>
              <a:gd name="connsiteX24" fmla="*/ 228353 w 332194"/>
              <a:gd name="connsiteY24" fmla="*/ 65730 h 357600"/>
              <a:gd name="connsiteX25" fmla="*/ 127070 w 332194"/>
              <a:gd name="connsiteY25" fmla="*/ 268651 h 357600"/>
              <a:gd name="connsiteX26" fmla="*/ 114360 w 332194"/>
              <a:gd name="connsiteY26" fmla="*/ 281361 h 357600"/>
              <a:gd name="connsiteX27" fmla="*/ 88950 w 332194"/>
              <a:gd name="connsiteY27" fmla="*/ 306801 h 357600"/>
              <a:gd name="connsiteX28" fmla="*/ 25420 w 332194"/>
              <a:gd name="connsiteY28" fmla="*/ 243242 h 357600"/>
              <a:gd name="connsiteX29" fmla="*/ 76240 w 332194"/>
              <a:gd name="connsiteY29" fmla="*/ 192422 h 357600"/>
              <a:gd name="connsiteX30" fmla="*/ 139770 w 332194"/>
              <a:gd name="connsiteY30" fmla="*/ 255951 h 357600"/>
              <a:gd name="connsiteX31" fmla="*/ 87324 w 332194"/>
              <a:gd name="connsiteY31" fmla="*/ 178086 h 357600"/>
              <a:gd name="connsiteX32" fmla="*/ 166985 w 332194"/>
              <a:gd name="connsiteY32" fmla="*/ 29812 h 357600"/>
              <a:gd name="connsiteX33" fmla="*/ 243701 w 332194"/>
              <a:gd name="connsiteY33" fmla="*/ 106537 h 357600"/>
              <a:gd name="connsiteX34" fmla="*/ 266503 w 332194"/>
              <a:gd name="connsiteY34" fmla="*/ 129339 h 357600"/>
              <a:gd name="connsiteX35" fmla="*/ 266503 w 332194"/>
              <a:gd name="connsiteY35" fmla="*/ 129339 h 357600"/>
              <a:gd name="connsiteX36" fmla="*/ 302432 w 332194"/>
              <a:gd name="connsiteY36" fmla="*/ 165258 h 357600"/>
              <a:gd name="connsiteX37" fmla="*/ 286391 w 332194"/>
              <a:gd name="connsiteY37" fmla="*/ 173873 h 357600"/>
              <a:gd name="connsiteX38" fmla="*/ 171545 w 332194"/>
              <a:gd name="connsiteY38" fmla="*/ 59009 h 357600"/>
              <a:gd name="connsiteX39" fmla="*/ 158835 w 332194"/>
              <a:gd name="connsiteY39" fmla="*/ 71708 h 357600"/>
              <a:gd name="connsiteX40" fmla="*/ 269814 w 332194"/>
              <a:gd name="connsiteY40" fmla="*/ 182746 h 357600"/>
              <a:gd name="connsiteX41" fmla="*/ 154096 w 332194"/>
              <a:gd name="connsiteY41" fmla="*/ 244868 h 3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2194" h="357600">
                <a:moveTo>
                  <a:pt x="332195" y="169570"/>
                </a:moveTo>
                <a:lnTo>
                  <a:pt x="279173" y="116560"/>
                </a:lnTo>
                <a:lnTo>
                  <a:pt x="310899" y="84835"/>
                </a:lnTo>
                <a:lnTo>
                  <a:pt x="247408" y="21276"/>
                </a:lnTo>
                <a:lnTo>
                  <a:pt x="215683" y="53001"/>
                </a:lnTo>
                <a:lnTo>
                  <a:pt x="162622" y="0"/>
                </a:lnTo>
                <a:lnTo>
                  <a:pt x="68953" y="174289"/>
                </a:lnTo>
                <a:lnTo>
                  <a:pt x="0" y="243242"/>
                </a:lnTo>
                <a:lnTo>
                  <a:pt x="88950" y="332191"/>
                </a:lnTo>
                <a:lnTo>
                  <a:pt x="127070" y="294071"/>
                </a:lnTo>
                <a:lnTo>
                  <a:pt x="147464" y="273678"/>
                </a:lnTo>
                <a:lnTo>
                  <a:pt x="147464" y="273678"/>
                </a:lnTo>
                <a:lnTo>
                  <a:pt x="152480" y="268661"/>
                </a:lnTo>
                <a:lnTo>
                  <a:pt x="203300" y="319481"/>
                </a:lnTo>
                <a:lnTo>
                  <a:pt x="190600" y="332181"/>
                </a:lnTo>
                <a:lnTo>
                  <a:pt x="152817" y="294398"/>
                </a:lnTo>
                <a:lnTo>
                  <a:pt x="140107" y="307108"/>
                </a:lnTo>
                <a:lnTo>
                  <a:pt x="190600" y="357600"/>
                </a:lnTo>
                <a:lnTo>
                  <a:pt x="228720" y="319481"/>
                </a:lnTo>
                <a:lnTo>
                  <a:pt x="167381" y="258143"/>
                </a:lnTo>
                <a:close/>
                <a:moveTo>
                  <a:pt x="247408" y="46636"/>
                </a:moveTo>
                <a:lnTo>
                  <a:pt x="285519" y="84755"/>
                </a:lnTo>
                <a:lnTo>
                  <a:pt x="266463" y="103810"/>
                </a:lnTo>
                <a:lnTo>
                  <a:pt x="247408" y="84745"/>
                </a:lnTo>
                <a:lnTo>
                  <a:pt x="228353" y="65730"/>
                </a:lnTo>
                <a:close/>
                <a:moveTo>
                  <a:pt x="127070" y="268651"/>
                </a:moveTo>
                <a:lnTo>
                  <a:pt x="114360" y="281361"/>
                </a:lnTo>
                <a:lnTo>
                  <a:pt x="88950" y="306801"/>
                </a:lnTo>
                <a:lnTo>
                  <a:pt x="25420" y="243242"/>
                </a:lnTo>
                <a:lnTo>
                  <a:pt x="76240" y="192422"/>
                </a:lnTo>
                <a:lnTo>
                  <a:pt x="139770" y="255951"/>
                </a:lnTo>
                <a:close/>
                <a:moveTo>
                  <a:pt x="87324" y="178086"/>
                </a:moveTo>
                <a:lnTo>
                  <a:pt x="166985" y="29812"/>
                </a:lnTo>
                <a:lnTo>
                  <a:pt x="243701" y="106537"/>
                </a:lnTo>
                <a:lnTo>
                  <a:pt x="266503" y="129339"/>
                </a:lnTo>
                <a:lnTo>
                  <a:pt x="266503" y="129339"/>
                </a:lnTo>
                <a:lnTo>
                  <a:pt x="302432" y="165258"/>
                </a:lnTo>
                <a:lnTo>
                  <a:pt x="286391" y="173873"/>
                </a:lnTo>
                <a:lnTo>
                  <a:pt x="171545" y="59009"/>
                </a:lnTo>
                <a:lnTo>
                  <a:pt x="158835" y="71708"/>
                </a:lnTo>
                <a:lnTo>
                  <a:pt x="269814" y="182746"/>
                </a:lnTo>
                <a:lnTo>
                  <a:pt x="154096" y="244868"/>
                </a:lnTo>
                <a:close/>
              </a:path>
            </a:pathLst>
          </a:custGeom>
          <a:solidFill>
            <a:srgbClr val="002F6C"/>
          </a:solidFill>
          <a:ln w="974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" name="Graphic 71">
            <a:extLst>
              <a:ext uri="{FF2B5EF4-FFF2-40B4-BE49-F238E27FC236}">
                <a16:creationId xmlns:a16="http://schemas.microsoft.com/office/drawing/2014/main" xmlns="" id="{421CFB95-FD77-4B66-8A3E-829BBEADB2DA}"/>
              </a:ext>
            </a:extLst>
          </p:cNvPr>
          <p:cNvSpPr/>
          <p:nvPr/>
        </p:nvSpPr>
        <p:spPr>
          <a:xfrm>
            <a:off x="2990379" y="3384028"/>
            <a:ext cx="332194" cy="357600"/>
          </a:xfrm>
          <a:custGeom>
            <a:avLst/>
            <a:gdLst>
              <a:gd name="connsiteX0" fmla="*/ 332195 w 332194"/>
              <a:gd name="connsiteY0" fmla="*/ 169570 h 357600"/>
              <a:gd name="connsiteX1" fmla="*/ 279173 w 332194"/>
              <a:gd name="connsiteY1" fmla="*/ 116560 h 357600"/>
              <a:gd name="connsiteX2" fmla="*/ 310899 w 332194"/>
              <a:gd name="connsiteY2" fmla="*/ 84835 h 357600"/>
              <a:gd name="connsiteX3" fmla="*/ 247408 w 332194"/>
              <a:gd name="connsiteY3" fmla="*/ 21276 h 357600"/>
              <a:gd name="connsiteX4" fmla="*/ 215683 w 332194"/>
              <a:gd name="connsiteY4" fmla="*/ 53001 h 357600"/>
              <a:gd name="connsiteX5" fmla="*/ 162622 w 332194"/>
              <a:gd name="connsiteY5" fmla="*/ 0 h 357600"/>
              <a:gd name="connsiteX6" fmla="*/ 68953 w 332194"/>
              <a:gd name="connsiteY6" fmla="*/ 174289 h 357600"/>
              <a:gd name="connsiteX7" fmla="*/ 0 w 332194"/>
              <a:gd name="connsiteY7" fmla="*/ 243242 h 357600"/>
              <a:gd name="connsiteX8" fmla="*/ 88950 w 332194"/>
              <a:gd name="connsiteY8" fmla="*/ 332191 h 357600"/>
              <a:gd name="connsiteX9" fmla="*/ 127070 w 332194"/>
              <a:gd name="connsiteY9" fmla="*/ 294071 h 357600"/>
              <a:gd name="connsiteX10" fmla="*/ 147464 w 332194"/>
              <a:gd name="connsiteY10" fmla="*/ 273678 h 357600"/>
              <a:gd name="connsiteX11" fmla="*/ 147464 w 332194"/>
              <a:gd name="connsiteY11" fmla="*/ 273678 h 357600"/>
              <a:gd name="connsiteX12" fmla="*/ 152480 w 332194"/>
              <a:gd name="connsiteY12" fmla="*/ 268661 h 357600"/>
              <a:gd name="connsiteX13" fmla="*/ 203300 w 332194"/>
              <a:gd name="connsiteY13" fmla="*/ 319481 h 357600"/>
              <a:gd name="connsiteX14" fmla="*/ 190600 w 332194"/>
              <a:gd name="connsiteY14" fmla="*/ 332181 h 357600"/>
              <a:gd name="connsiteX15" fmla="*/ 152817 w 332194"/>
              <a:gd name="connsiteY15" fmla="*/ 294398 h 357600"/>
              <a:gd name="connsiteX16" fmla="*/ 140107 w 332194"/>
              <a:gd name="connsiteY16" fmla="*/ 307108 h 357600"/>
              <a:gd name="connsiteX17" fmla="*/ 190600 w 332194"/>
              <a:gd name="connsiteY17" fmla="*/ 357600 h 357600"/>
              <a:gd name="connsiteX18" fmla="*/ 228720 w 332194"/>
              <a:gd name="connsiteY18" fmla="*/ 319481 h 357600"/>
              <a:gd name="connsiteX19" fmla="*/ 167381 w 332194"/>
              <a:gd name="connsiteY19" fmla="*/ 258143 h 357600"/>
              <a:gd name="connsiteX20" fmla="*/ 247408 w 332194"/>
              <a:gd name="connsiteY20" fmla="*/ 46636 h 357600"/>
              <a:gd name="connsiteX21" fmla="*/ 285519 w 332194"/>
              <a:gd name="connsiteY21" fmla="*/ 84755 h 357600"/>
              <a:gd name="connsiteX22" fmla="*/ 266463 w 332194"/>
              <a:gd name="connsiteY22" fmla="*/ 103810 h 357600"/>
              <a:gd name="connsiteX23" fmla="*/ 247408 w 332194"/>
              <a:gd name="connsiteY23" fmla="*/ 84745 h 357600"/>
              <a:gd name="connsiteX24" fmla="*/ 228353 w 332194"/>
              <a:gd name="connsiteY24" fmla="*/ 65730 h 357600"/>
              <a:gd name="connsiteX25" fmla="*/ 127070 w 332194"/>
              <a:gd name="connsiteY25" fmla="*/ 268651 h 357600"/>
              <a:gd name="connsiteX26" fmla="*/ 114360 w 332194"/>
              <a:gd name="connsiteY26" fmla="*/ 281361 h 357600"/>
              <a:gd name="connsiteX27" fmla="*/ 88950 w 332194"/>
              <a:gd name="connsiteY27" fmla="*/ 306801 h 357600"/>
              <a:gd name="connsiteX28" fmla="*/ 25420 w 332194"/>
              <a:gd name="connsiteY28" fmla="*/ 243242 h 357600"/>
              <a:gd name="connsiteX29" fmla="*/ 76240 w 332194"/>
              <a:gd name="connsiteY29" fmla="*/ 192422 h 357600"/>
              <a:gd name="connsiteX30" fmla="*/ 139770 w 332194"/>
              <a:gd name="connsiteY30" fmla="*/ 255951 h 357600"/>
              <a:gd name="connsiteX31" fmla="*/ 87324 w 332194"/>
              <a:gd name="connsiteY31" fmla="*/ 178086 h 357600"/>
              <a:gd name="connsiteX32" fmla="*/ 166985 w 332194"/>
              <a:gd name="connsiteY32" fmla="*/ 29812 h 357600"/>
              <a:gd name="connsiteX33" fmla="*/ 243701 w 332194"/>
              <a:gd name="connsiteY33" fmla="*/ 106537 h 357600"/>
              <a:gd name="connsiteX34" fmla="*/ 266503 w 332194"/>
              <a:gd name="connsiteY34" fmla="*/ 129339 h 357600"/>
              <a:gd name="connsiteX35" fmla="*/ 266503 w 332194"/>
              <a:gd name="connsiteY35" fmla="*/ 129339 h 357600"/>
              <a:gd name="connsiteX36" fmla="*/ 302432 w 332194"/>
              <a:gd name="connsiteY36" fmla="*/ 165258 h 357600"/>
              <a:gd name="connsiteX37" fmla="*/ 286391 w 332194"/>
              <a:gd name="connsiteY37" fmla="*/ 173873 h 357600"/>
              <a:gd name="connsiteX38" fmla="*/ 171545 w 332194"/>
              <a:gd name="connsiteY38" fmla="*/ 59009 h 357600"/>
              <a:gd name="connsiteX39" fmla="*/ 158835 w 332194"/>
              <a:gd name="connsiteY39" fmla="*/ 71708 h 357600"/>
              <a:gd name="connsiteX40" fmla="*/ 269814 w 332194"/>
              <a:gd name="connsiteY40" fmla="*/ 182746 h 357600"/>
              <a:gd name="connsiteX41" fmla="*/ 154096 w 332194"/>
              <a:gd name="connsiteY41" fmla="*/ 244868 h 3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2194" h="357600">
                <a:moveTo>
                  <a:pt x="332195" y="169570"/>
                </a:moveTo>
                <a:lnTo>
                  <a:pt x="279173" y="116560"/>
                </a:lnTo>
                <a:lnTo>
                  <a:pt x="310899" y="84835"/>
                </a:lnTo>
                <a:lnTo>
                  <a:pt x="247408" y="21276"/>
                </a:lnTo>
                <a:lnTo>
                  <a:pt x="215683" y="53001"/>
                </a:lnTo>
                <a:lnTo>
                  <a:pt x="162622" y="0"/>
                </a:lnTo>
                <a:lnTo>
                  <a:pt x="68953" y="174289"/>
                </a:lnTo>
                <a:lnTo>
                  <a:pt x="0" y="243242"/>
                </a:lnTo>
                <a:lnTo>
                  <a:pt x="88950" y="332191"/>
                </a:lnTo>
                <a:lnTo>
                  <a:pt x="127070" y="294071"/>
                </a:lnTo>
                <a:lnTo>
                  <a:pt x="147464" y="273678"/>
                </a:lnTo>
                <a:lnTo>
                  <a:pt x="147464" y="273678"/>
                </a:lnTo>
                <a:lnTo>
                  <a:pt x="152480" y="268661"/>
                </a:lnTo>
                <a:lnTo>
                  <a:pt x="203300" y="319481"/>
                </a:lnTo>
                <a:lnTo>
                  <a:pt x="190600" y="332181"/>
                </a:lnTo>
                <a:lnTo>
                  <a:pt x="152817" y="294398"/>
                </a:lnTo>
                <a:lnTo>
                  <a:pt x="140107" y="307108"/>
                </a:lnTo>
                <a:lnTo>
                  <a:pt x="190600" y="357600"/>
                </a:lnTo>
                <a:lnTo>
                  <a:pt x="228720" y="319481"/>
                </a:lnTo>
                <a:lnTo>
                  <a:pt x="167381" y="258143"/>
                </a:lnTo>
                <a:close/>
                <a:moveTo>
                  <a:pt x="247408" y="46636"/>
                </a:moveTo>
                <a:lnTo>
                  <a:pt x="285519" y="84755"/>
                </a:lnTo>
                <a:lnTo>
                  <a:pt x="266463" y="103810"/>
                </a:lnTo>
                <a:lnTo>
                  <a:pt x="247408" y="84745"/>
                </a:lnTo>
                <a:lnTo>
                  <a:pt x="228353" y="65730"/>
                </a:lnTo>
                <a:close/>
                <a:moveTo>
                  <a:pt x="127070" y="268651"/>
                </a:moveTo>
                <a:lnTo>
                  <a:pt x="114360" y="281361"/>
                </a:lnTo>
                <a:lnTo>
                  <a:pt x="88950" y="306801"/>
                </a:lnTo>
                <a:lnTo>
                  <a:pt x="25420" y="243242"/>
                </a:lnTo>
                <a:lnTo>
                  <a:pt x="76240" y="192422"/>
                </a:lnTo>
                <a:lnTo>
                  <a:pt x="139770" y="255951"/>
                </a:lnTo>
                <a:close/>
                <a:moveTo>
                  <a:pt x="87324" y="178086"/>
                </a:moveTo>
                <a:lnTo>
                  <a:pt x="166985" y="29812"/>
                </a:lnTo>
                <a:lnTo>
                  <a:pt x="243701" y="106537"/>
                </a:lnTo>
                <a:lnTo>
                  <a:pt x="266503" y="129339"/>
                </a:lnTo>
                <a:lnTo>
                  <a:pt x="266503" y="129339"/>
                </a:lnTo>
                <a:lnTo>
                  <a:pt x="302432" y="165258"/>
                </a:lnTo>
                <a:lnTo>
                  <a:pt x="286391" y="173873"/>
                </a:lnTo>
                <a:lnTo>
                  <a:pt x="171545" y="59009"/>
                </a:lnTo>
                <a:lnTo>
                  <a:pt x="158835" y="71708"/>
                </a:lnTo>
                <a:lnTo>
                  <a:pt x="269814" y="182746"/>
                </a:lnTo>
                <a:lnTo>
                  <a:pt x="154096" y="244868"/>
                </a:lnTo>
                <a:close/>
              </a:path>
            </a:pathLst>
          </a:custGeom>
          <a:solidFill>
            <a:srgbClr val="002F6C"/>
          </a:solidFill>
          <a:ln w="974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" name="Graphic 71">
            <a:extLst>
              <a:ext uri="{FF2B5EF4-FFF2-40B4-BE49-F238E27FC236}">
                <a16:creationId xmlns:a16="http://schemas.microsoft.com/office/drawing/2014/main" xmlns="" id="{52437F7F-8F0B-4A75-826E-92F4FCEFC559}"/>
              </a:ext>
            </a:extLst>
          </p:cNvPr>
          <p:cNvSpPr/>
          <p:nvPr/>
        </p:nvSpPr>
        <p:spPr>
          <a:xfrm>
            <a:off x="5057645" y="3384028"/>
            <a:ext cx="332194" cy="357600"/>
          </a:xfrm>
          <a:custGeom>
            <a:avLst/>
            <a:gdLst>
              <a:gd name="connsiteX0" fmla="*/ 332195 w 332194"/>
              <a:gd name="connsiteY0" fmla="*/ 169570 h 357600"/>
              <a:gd name="connsiteX1" fmla="*/ 279173 w 332194"/>
              <a:gd name="connsiteY1" fmla="*/ 116560 h 357600"/>
              <a:gd name="connsiteX2" fmla="*/ 310899 w 332194"/>
              <a:gd name="connsiteY2" fmla="*/ 84835 h 357600"/>
              <a:gd name="connsiteX3" fmla="*/ 247408 w 332194"/>
              <a:gd name="connsiteY3" fmla="*/ 21276 h 357600"/>
              <a:gd name="connsiteX4" fmla="*/ 215683 w 332194"/>
              <a:gd name="connsiteY4" fmla="*/ 53001 h 357600"/>
              <a:gd name="connsiteX5" fmla="*/ 162622 w 332194"/>
              <a:gd name="connsiteY5" fmla="*/ 0 h 357600"/>
              <a:gd name="connsiteX6" fmla="*/ 68953 w 332194"/>
              <a:gd name="connsiteY6" fmla="*/ 174289 h 357600"/>
              <a:gd name="connsiteX7" fmla="*/ 0 w 332194"/>
              <a:gd name="connsiteY7" fmla="*/ 243242 h 357600"/>
              <a:gd name="connsiteX8" fmla="*/ 88950 w 332194"/>
              <a:gd name="connsiteY8" fmla="*/ 332191 h 357600"/>
              <a:gd name="connsiteX9" fmla="*/ 127070 w 332194"/>
              <a:gd name="connsiteY9" fmla="*/ 294071 h 357600"/>
              <a:gd name="connsiteX10" fmla="*/ 147464 w 332194"/>
              <a:gd name="connsiteY10" fmla="*/ 273678 h 357600"/>
              <a:gd name="connsiteX11" fmla="*/ 147464 w 332194"/>
              <a:gd name="connsiteY11" fmla="*/ 273678 h 357600"/>
              <a:gd name="connsiteX12" fmla="*/ 152480 w 332194"/>
              <a:gd name="connsiteY12" fmla="*/ 268661 h 357600"/>
              <a:gd name="connsiteX13" fmla="*/ 203300 w 332194"/>
              <a:gd name="connsiteY13" fmla="*/ 319481 h 357600"/>
              <a:gd name="connsiteX14" fmla="*/ 190600 w 332194"/>
              <a:gd name="connsiteY14" fmla="*/ 332181 h 357600"/>
              <a:gd name="connsiteX15" fmla="*/ 152817 w 332194"/>
              <a:gd name="connsiteY15" fmla="*/ 294398 h 357600"/>
              <a:gd name="connsiteX16" fmla="*/ 140107 w 332194"/>
              <a:gd name="connsiteY16" fmla="*/ 307108 h 357600"/>
              <a:gd name="connsiteX17" fmla="*/ 190600 w 332194"/>
              <a:gd name="connsiteY17" fmla="*/ 357600 h 357600"/>
              <a:gd name="connsiteX18" fmla="*/ 228720 w 332194"/>
              <a:gd name="connsiteY18" fmla="*/ 319481 h 357600"/>
              <a:gd name="connsiteX19" fmla="*/ 167381 w 332194"/>
              <a:gd name="connsiteY19" fmla="*/ 258143 h 357600"/>
              <a:gd name="connsiteX20" fmla="*/ 247408 w 332194"/>
              <a:gd name="connsiteY20" fmla="*/ 46636 h 357600"/>
              <a:gd name="connsiteX21" fmla="*/ 285519 w 332194"/>
              <a:gd name="connsiteY21" fmla="*/ 84755 h 357600"/>
              <a:gd name="connsiteX22" fmla="*/ 266463 w 332194"/>
              <a:gd name="connsiteY22" fmla="*/ 103810 h 357600"/>
              <a:gd name="connsiteX23" fmla="*/ 247408 w 332194"/>
              <a:gd name="connsiteY23" fmla="*/ 84745 h 357600"/>
              <a:gd name="connsiteX24" fmla="*/ 228353 w 332194"/>
              <a:gd name="connsiteY24" fmla="*/ 65730 h 357600"/>
              <a:gd name="connsiteX25" fmla="*/ 127070 w 332194"/>
              <a:gd name="connsiteY25" fmla="*/ 268651 h 357600"/>
              <a:gd name="connsiteX26" fmla="*/ 114360 w 332194"/>
              <a:gd name="connsiteY26" fmla="*/ 281361 h 357600"/>
              <a:gd name="connsiteX27" fmla="*/ 88950 w 332194"/>
              <a:gd name="connsiteY27" fmla="*/ 306801 h 357600"/>
              <a:gd name="connsiteX28" fmla="*/ 25420 w 332194"/>
              <a:gd name="connsiteY28" fmla="*/ 243242 h 357600"/>
              <a:gd name="connsiteX29" fmla="*/ 76240 w 332194"/>
              <a:gd name="connsiteY29" fmla="*/ 192422 h 357600"/>
              <a:gd name="connsiteX30" fmla="*/ 139770 w 332194"/>
              <a:gd name="connsiteY30" fmla="*/ 255951 h 357600"/>
              <a:gd name="connsiteX31" fmla="*/ 87324 w 332194"/>
              <a:gd name="connsiteY31" fmla="*/ 178086 h 357600"/>
              <a:gd name="connsiteX32" fmla="*/ 166985 w 332194"/>
              <a:gd name="connsiteY32" fmla="*/ 29812 h 357600"/>
              <a:gd name="connsiteX33" fmla="*/ 243701 w 332194"/>
              <a:gd name="connsiteY33" fmla="*/ 106537 h 357600"/>
              <a:gd name="connsiteX34" fmla="*/ 266503 w 332194"/>
              <a:gd name="connsiteY34" fmla="*/ 129339 h 357600"/>
              <a:gd name="connsiteX35" fmla="*/ 266503 w 332194"/>
              <a:gd name="connsiteY35" fmla="*/ 129339 h 357600"/>
              <a:gd name="connsiteX36" fmla="*/ 302432 w 332194"/>
              <a:gd name="connsiteY36" fmla="*/ 165258 h 357600"/>
              <a:gd name="connsiteX37" fmla="*/ 286391 w 332194"/>
              <a:gd name="connsiteY37" fmla="*/ 173873 h 357600"/>
              <a:gd name="connsiteX38" fmla="*/ 171545 w 332194"/>
              <a:gd name="connsiteY38" fmla="*/ 59009 h 357600"/>
              <a:gd name="connsiteX39" fmla="*/ 158835 w 332194"/>
              <a:gd name="connsiteY39" fmla="*/ 71708 h 357600"/>
              <a:gd name="connsiteX40" fmla="*/ 269814 w 332194"/>
              <a:gd name="connsiteY40" fmla="*/ 182746 h 357600"/>
              <a:gd name="connsiteX41" fmla="*/ 154096 w 332194"/>
              <a:gd name="connsiteY41" fmla="*/ 244868 h 3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2194" h="357600">
                <a:moveTo>
                  <a:pt x="332195" y="169570"/>
                </a:moveTo>
                <a:lnTo>
                  <a:pt x="279173" y="116560"/>
                </a:lnTo>
                <a:lnTo>
                  <a:pt x="310899" y="84835"/>
                </a:lnTo>
                <a:lnTo>
                  <a:pt x="247408" y="21276"/>
                </a:lnTo>
                <a:lnTo>
                  <a:pt x="215683" y="53001"/>
                </a:lnTo>
                <a:lnTo>
                  <a:pt x="162622" y="0"/>
                </a:lnTo>
                <a:lnTo>
                  <a:pt x="68953" y="174289"/>
                </a:lnTo>
                <a:lnTo>
                  <a:pt x="0" y="243242"/>
                </a:lnTo>
                <a:lnTo>
                  <a:pt x="88950" y="332191"/>
                </a:lnTo>
                <a:lnTo>
                  <a:pt x="127070" y="294071"/>
                </a:lnTo>
                <a:lnTo>
                  <a:pt x="147464" y="273678"/>
                </a:lnTo>
                <a:lnTo>
                  <a:pt x="147464" y="273678"/>
                </a:lnTo>
                <a:lnTo>
                  <a:pt x="152480" y="268661"/>
                </a:lnTo>
                <a:lnTo>
                  <a:pt x="203300" y="319481"/>
                </a:lnTo>
                <a:lnTo>
                  <a:pt x="190600" y="332181"/>
                </a:lnTo>
                <a:lnTo>
                  <a:pt x="152817" y="294398"/>
                </a:lnTo>
                <a:lnTo>
                  <a:pt x="140107" y="307108"/>
                </a:lnTo>
                <a:lnTo>
                  <a:pt x="190600" y="357600"/>
                </a:lnTo>
                <a:lnTo>
                  <a:pt x="228720" y="319481"/>
                </a:lnTo>
                <a:lnTo>
                  <a:pt x="167381" y="258143"/>
                </a:lnTo>
                <a:close/>
                <a:moveTo>
                  <a:pt x="247408" y="46636"/>
                </a:moveTo>
                <a:lnTo>
                  <a:pt x="285519" y="84755"/>
                </a:lnTo>
                <a:lnTo>
                  <a:pt x="266463" y="103810"/>
                </a:lnTo>
                <a:lnTo>
                  <a:pt x="247408" y="84745"/>
                </a:lnTo>
                <a:lnTo>
                  <a:pt x="228353" y="65730"/>
                </a:lnTo>
                <a:close/>
                <a:moveTo>
                  <a:pt x="127070" y="268651"/>
                </a:moveTo>
                <a:lnTo>
                  <a:pt x="114360" y="281361"/>
                </a:lnTo>
                <a:lnTo>
                  <a:pt x="88950" y="306801"/>
                </a:lnTo>
                <a:lnTo>
                  <a:pt x="25420" y="243242"/>
                </a:lnTo>
                <a:lnTo>
                  <a:pt x="76240" y="192422"/>
                </a:lnTo>
                <a:lnTo>
                  <a:pt x="139770" y="255951"/>
                </a:lnTo>
                <a:close/>
                <a:moveTo>
                  <a:pt x="87324" y="178086"/>
                </a:moveTo>
                <a:lnTo>
                  <a:pt x="166985" y="29812"/>
                </a:lnTo>
                <a:lnTo>
                  <a:pt x="243701" y="106537"/>
                </a:lnTo>
                <a:lnTo>
                  <a:pt x="266503" y="129339"/>
                </a:lnTo>
                <a:lnTo>
                  <a:pt x="266503" y="129339"/>
                </a:lnTo>
                <a:lnTo>
                  <a:pt x="302432" y="165258"/>
                </a:lnTo>
                <a:lnTo>
                  <a:pt x="286391" y="173873"/>
                </a:lnTo>
                <a:lnTo>
                  <a:pt x="171545" y="59009"/>
                </a:lnTo>
                <a:lnTo>
                  <a:pt x="158835" y="71708"/>
                </a:lnTo>
                <a:lnTo>
                  <a:pt x="269814" y="182746"/>
                </a:lnTo>
                <a:lnTo>
                  <a:pt x="154096" y="244868"/>
                </a:lnTo>
                <a:close/>
              </a:path>
            </a:pathLst>
          </a:custGeom>
          <a:solidFill>
            <a:srgbClr val="002F6C"/>
          </a:solidFill>
          <a:ln w="974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2" name="Graphic 71">
            <a:extLst>
              <a:ext uri="{FF2B5EF4-FFF2-40B4-BE49-F238E27FC236}">
                <a16:creationId xmlns:a16="http://schemas.microsoft.com/office/drawing/2014/main" xmlns="" id="{1936C8F7-5F0E-4A1D-B859-E508408F0102}"/>
              </a:ext>
            </a:extLst>
          </p:cNvPr>
          <p:cNvSpPr/>
          <p:nvPr/>
        </p:nvSpPr>
        <p:spPr>
          <a:xfrm>
            <a:off x="7109873" y="3384028"/>
            <a:ext cx="332194" cy="357600"/>
          </a:xfrm>
          <a:custGeom>
            <a:avLst/>
            <a:gdLst>
              <a:gd name="connsiteX0" fmla="*/ 332195 w 332194"/>
              <a:gd name="connsiteY0" fmla="*/ 169570 h 357600"/>
              <a:gd name="connsiteX1" fmla="*/ 279173 w 332194"/>
              <a:gd name="connsiteY1" fmla="*/ 116560 h 357600"/>
              <a:gd name="connsiteX2" fmla="*/ 310899 w 332194"/>
              <a:gd name="connsiteY2" fmla="*/ 84835 h 357600"/>
              <a:gd name="connsiteX3" fmla="*/ 247408 w 332194"/>
              <a:gd name="connsiteY3" fmla="*/ 21276 h 357600"/>
              <a:gd name="connsiteX4" fmla="*/ 215683 w 332194"/>
              <a:gd name="connsiteY4" fmla="*/ 53001 h 357600"/>
              <a:gd name="connsiteX5" fmla="*/ 162622 w 332194"/>
              <a:gd name="connsiteY5" fmla="*/ 0 h 357600"/>
              <a:gd name="connsiteX6" fmla="*/ 68953 w 332194"/>
              <a:gd name="connsiteY6" fmla="*/ 174289 h 357600"/>
              <a:gd name="connsiteX7" fmla="*/ 0 w 332194"/>
              <a:gd name="connsiteY7" fmla="*/ 243242 h 357600"/>
              <a:gd name="connsiteX8" fmla="*/ 88950 w 332194"/>
              <a:gd name="connsiteY8" fmla="*/ 332191 h 357600"/>
              <a:gd name="connsiteX9" fmla="*/ 127070 w 332194"/>
              <a:gd name="connsiteY9" fmla="*/ 294071 h 357600"/>
              <a:gd name="connsiteX10" fmla="*/ 147464 w 332194"/>
              <a:gd name="connsiteY10" fmla="*/ 273678 h 357600"/>
              <a:gd name="connsiteX11" fmla="*/ 147464 w 332194"/>
              <a:gd name="connsiteY11" fmla="*/ 273678 h 357600"/>
              <a:gd name="connsiteX12" fmla="*/ 152480 w 332194"/>
              <a:gd name="connsiteY12" fmla="*/ 268661 h 357600"/>
              <a:gd name="connsiteX13" fmla="*/ 203300 w 332194"/>
              <a:gd name="connsiteY13" fmla="*/ 319481 h 357600"/>
              <a:gd name="connsiteX14" fmla="*/ 190600 w 332194"/>
              <a:gd name="connsiteY14" fmla="*/ 332181 h 357600"/>
              <a:gd name="connsiteX15" fmla="*/ 152817 w 332194"/>
              <a:gd name="connsiteY15" fmla="*/ 294398 h 357600"/>
              <a:gd name="connsiteX16" fmla="*/ 140107 w 332194"/>
              <a:gd name="connsiteY16" fmla="*/ 307108 h 357600"/>
              <a:gd name="connsiteX17" fmla="*/ 190600 w 332194"/>
              <a:gd name="connsiteY17" fmla="*/ 357600 h 357600"/>
              <a:gd name="connsiteX18" fmla="*/ 228720 w 332194"/>
              <a:gd name="connsiteY18" fmla="*/ 319481 h 357600"/>
              <a:gd name="connsiteX19" fmla="*/ 167381 w 332194"/>
              <a:gd name="connsiteY19" fmla="*/ 258143 h 357600"/>
              <a:gd name="connsiteX20" fmla="*/ 247408 w 332194"/>
              <a:gd name="connsiteY20" fmla="*/ 46636 h 357600"/>
              <a:gd name="connsiteX21" fmla="*/ 285519 w 332194"/>
              <a:gd name="connsiteY21" fmla="*/ 84755 h 357600"/>
              <a:gd name="connsiteX22" fmla="*/ 266463 w 332194"/>
              <a:gd name="connsiteY22" fmla="*/ 103810 h 357600"/>
              <a:gd name="connsiteX23" fmla="*/ 247408 w 332194"/>
              <a:gd name="connsiteY23" fmla="*/ 84745 h 357600"/>
              <a:gd name="connsiteX24" fmla="*/ 228353 w 332194"/>
              <a:gd name="connsiteY24" fmla="*/ 65730 h 357600"/>
              <a:gd name="connsiteX25" fmla="*/ 127070 w 332194"/>
              <a:gd name="connsiteY25" fmla="*/ 268651 h 357600"/>
              <a:gd name="connsiteX26" fmla="*/ 114360 w 332194"/>
              <a:gd name="connsiteY26" fmla="*/ 281361 h 357600"/>
              <a:gd name="connsiteX27" fmla="*/ 88950 w 332194"/>
              <a:gd name="connsiteY27" fmla="*/ 306801 h 357600"/>
              <a:gd name="connsiteX28" fmla="*/ 25420 w 332194"/>
              <a:gd name="connsiteY28" fmla="*/ 243242 h 357600"/>
              <a:gd name="connsiteX29" fmla="*/ 76240 w 332194"/>
              <a:gd name="connsiteY29" fmla="*/ 192422 h 357600"/>
              <a:gd name="connsiteX30" fmla="*/ 139770 w 332194"/>
              <a:gd name="connsiteY30" fmla="*/ 255951 h 357600"/>
              <a:gd name="connsiteX31" fmla="*/ 87324 w 332194"/>
              <a:gd name="connsiteY31" fmla="*/ 178086 h 357600"/>
              <a:gd name="connsiteX32" fmla="*/ 166985 w 332194"/>
              <a:gd name="connsiteY32" fmla="*/ 29812 h 357600"/>
              <a:gd name="connsiteX33" fmla="*/ 243701 w 332194"/>
              <a:gd name="connsiteY33" fmla="*/ 106537 h 357600"/>
              <a:gd name="connsiteX34" fmla="*/ 266503 w 332194"/>
              <a:gd name="connsiteY34" fmla="*/ 129339 h 357600"/>
              <a:gd name="connsiteX35" fmla="*/ 266503 w 332194"/>
              <a:gd name="connsiteY35" fmla="*/ 129339 h 357600"/>
              <a:gd name="connsiteX36" fmla="*/ 302432 w 332194"/>
              <a:gd name="connsiteY36" fmla="*/ 165258 h 357600"/>
              <a:gd name="connsiteX37" fmla="*/ 286391 w 332194"/>
              <a:gd name="connsiteY37" fmla="*/ 173873 h 357600"/>
              <a:gd name="connsiteX38" fmla="*/ 171545 w 332194"/>
              <a:gd name="connsiteY38" fmla="*/ 59009 h 357600"/>
              <a:gd name="connsiteX39" fmla="*/ 158835 w 332194"/>
              <a:gd name="connsiteY39" fmla="*/ 71708 h 357600"/>
              <a:gd name="connsiteX40" fmla="*/ 269814 w 332194"/>
              <a:gd name="connsiteY40" fmla="*/ 182746 h 357600"/>
              <a:gd name="connsiteX41" fmla="*/ 154096 w 332194"/>
              <a:gd name="connsiteY41" fmla="*/ 244868 h 3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2194" h="357600">
                <a:moveTo>
                  <a:pt x="332195" y="169570"/>
                </a:moveTo>
                <a:lnTo>
                  <a:pt x="279173" y="116560"/>
                </a:lnTo>
                <a:lnTo>
                  <a:pt x="310899" y="84835"/>
                </a:lnTo>
                <a:lnTo>
                  <a:pt x="247408" y="21276"/>
                </a:lnTo>
                <a:lnTo>
                  <a:pt x="215683" y="53001"/>
                </a:lnTo>
                <a:lnTo>
                  <a:pt x="162622" y="0"/>
                </a:lnTo>
                <a:lnTo>
                  <a:pt x="68953" y="174289"/>
                </a:lnTo>
                <a:lnTo>
                  <a:pt x="0" y="243242"/>
                </a:lnTo>
                <a:lnTo>
                  <a:pt x="88950" y="332191"/>
                </a:lnTo>
                <a:lnTo>
                  <a:pt x="127070" y="294071"/>
                </a:lnTo>
                <a:lnTo>
                  <a:pt x="147464" y="273678"/>
                </a:lnTo>
                <a:lnTo>
                  <a:pt x="147464" y="273678"/>
                </a:lnTo>
                <a:lnTo>
                  <a:pt x="152480" y="268661"/>
                </a:lnTo>
                <a:lnTo>
                  <a:pt x="203300" y="319481"/>
                </a:lnTo>
                <a:lnTo>
                  <a:pt x="190600" y="332181"/>
                </a:lnTo>
                <a:lnTo>
                  <a:pt x="152817" y="294398"/>
                </a:lnTo>
                <a:lnTo>
                  <a:pt x="140107" y="307108"/>
                </a:lnTo>
                <a:lnTo>
                  <a:pt x="190600" y="357600"/>
                </a:lnTo>
                <a:lnTo>
                  <a:pt x="228720" y="319481"/>
                </a:lnTo>
                <a:lnTo>
                  <a:pt x="167381" y="258143"/>
                </a:lnTo>
                <a:close/>
                <a:moveTo>
                  <a:pt x="247408" y="46636"/>
                </a:moveTo>
                <a:lnTo>
                  <a:pt x="285519" y="84755"/>
                </a:lnTo>
                <a:lnTo>
                  <a:pt x="266463" y="103810"/>
                </a:lnTo>
                <a:lnTo>
                  <a:pt x="247408" y="84745"/>
                </a:lnTo>
                <a:lnTo>
                  <a:pt x="228353" y="65730"/>
                </a:lnTo>
                <a:close/>
                <a:moveTo>
                  <a:pt x="127070" y="268651"/>
                </a:moveTo>
                <a:lnTo>
                  <a:pt x="114360" y="281361"/>
                </a:lnTo>
                <a:lnTo>
                  <a:pt x="88950" y="306801"/>
                </a:lnTo>
                <a:lnTo>
                  <a:pt x="25420" y="243242"/>
                </a:lnTo>
                <a:lnTo>
                  <a:pt x="76240" y="192422"/>
                </a:lnTo>
                <a:lnTo>
                  <a:pt x="139770" y="255951"/>
                </a:lnTo>
                <a:close/>
                <a:moveTo>
                  <a:pt x="87324" y="178086"/>
                </a:moveTo>
                <a:lnTo>
                  <a:pt x="166985" y="29812"/>
                </a:lnTo>
                <a:lnTo>
                  <a:pt x="243701" y="106537"/>
                </a:lnTo>
                <a:lnTo>
                  <a:pt x="266503" y="129339"/>
                </a:lnTo>
                <a:lnTo>
                  <a:pt x="266503" y="129339"/>
                </a:lnTo>
                <a:lnTo>
                  <a:pt x="302432" y="165258"/>
                </a:lnTo>
                <a:lnTo>
                  <a:pt x="286391" y="173873"/>
                </a:lnTo>
                <a:lnTo>
                  <a:pt x="171545" y="59009"/>
                </a:lnTo>
                <a:lnTo>
                  <a:pt x="158835" y="71708"/>
                </a:lnTo>
                <a:lnTo>
                  <a:pt x="269814" y="182746"/>
                </a:lnTo>
                <a:lnTo>
                  <a:pt x="154096" y="244868"/>
                </a:lnTo>
                <a:close/>
              </a:path>
            </a:pathLst>
          </a:custGeom>
          <a:solidFill>
            <a:srgbClr val="FF0000"/>
          </a:solidFill>
          <a:ln w="974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3" name="Graphic 71">
            <a:extLst>
              <a:ext uri="{FF2B5EF4-FFF2-40B4-BE49-F238E27FC236}">
                <a16:creationId xmlns:a16="http://schemas.microsoft.com/office/drawing/2014/main" xmlns="" id="{C82DB6B5-02CA-4016-BDEB-E8987D1EF062}"/>
              </a:ext>
            </a:extLst>
          </p:cNvPr>
          <p:cNvSpPr/>
          <p:nvPr/>
        </p:nvSpPr>
        <p:spPr>
          <a:xfrm>
            <a:off x="9162807" y="3384028"/>
            <a:ext cx="332194" cy="357600"/>
          </a:xfrm>
          <a:custGeom>
            <a:avLst/>
            <a:gdLst>
              <a:gd name="connsiteX0" fmla="*/ 332195 w 332194"/>
              <a:gd name="connsiteY0" fmla="*/ 169570 h 357600"/>
              <a:gd name="connsiteX1" fmla="*/ 279173 w 332194"/>
              <a:gd name="connsiteY1" fmla="*/ 116560 h 357600"/>
              <a:gd name="connsiteX2" fmla="*/ 310899 w 332194"/>
              <a:gd name="connsiteY2" fmla="*/ 84835 h 357600"/>
              <a:gd name="connsiteX3" fmla="*/ 247408 w 332194"/>
              <a:gd name="connsiteY3" fmla="*/ 21276 h 357600"/>
              <a:gd name="connsiteX4" fmla="*/ 215683 w 332194"/>
              <a:gd name="connsiteY4" fmla="*/ 53001 h 357600"/>
              <a:gd name="connsiteX5" fmla="*/ 162622 w 332194"/>
              <a:gd name="connsiteY5" fmla="*/ 0 h 357600"/>
              <a:gd name="connsiteX6" fmla="*/ 68953 w 332194"/>
              <a:gd name="connsiteY6" fmla="*/ 174289 h 357600"/>
              <a:gd name="connsiteX7" fmla="*/ 0 w 332194"/>
              <a:gd name="connsiteY7" fmla="*/ 243242 h 357600"/>
              <a:gd name="connsiteX8" fmla="*/ 88950 w 332194"/>
              <a:gd name="connsiteY8" fmla="*/ 332191 h 357600"/>
              <a:gd name="connsiteX9" fmla="*/ 127070 w 332194"/>
              <a:gd name="connsiteY9" fmla="*/ 294071 h 357600"/>
              <a:gd name="connsiteX10" fmla="*/ 147464 w 332194"/>
              <a:gd name="connsiteY10" fmla="*/ 273678 h 357600"/>
              <a:gd name="connsiteX11" fmla="*/ 147464 w 332194"/>
              <a:gd name="connsiteY11" fmla="*/ 273678 h 357600"/>
              <a:gd name="connsiteX12" fmla="*/ 152480 w 332194"/>
              <a:gd name="connsiteY12" fmla="*/ 268661 h 357600"/>
              <a:gd name="connsiteX13" fmla="*/ 203300 w 332194"/>
              <a:gd name="connsiteY13" fmla="*/ 319481 h 357600"/>
              <a:gd name="connsiteX14" fmla="*/ 190600 w 332194"/>
              <a:gd name="connsiteY14" fmla="*/ 332181 h 357600"/>
              <a:gd name="connsiteX15" fmla="*/ 152817 w 332194"/>
              <a:gd name="connsiteY15" fmla="*/ 294398 h 357600"/>
              <a:gd name="connsiteX16" fmla="*/ 140107 w 332194"/>
              <a:gd name="connsiteY16" fmla="*/ 307108 h 357600"/>
              <a:gd name="connsiteX17" fmla="*/ 190600 w 332194"/>
              <a:gd name="connsiteY17" fmla="*/ 357600 h 357600"/>
              <a:gd name="connsiteX18" fmla="*/ 228720 w 332194"/>
              <a:gd name="connsiteY18" fmla="*/ 319481 h 357600"/>
              <a:gd name="connsiteX19" fmla="*/ 167381 w 332194"/>
              <a:gd name="connsiteY19" fmla="*/ 258143 h 357600"/>
              <a:gd name="connsiteX20" fmla="*/ 247408 w 332194"/>
              <a:gd name="connsiteY20" fmla="*/ 46636 h 357600"/>
              <a:gd name="connsiteX21" fmla="*/ 285519 w 332194"/>
              <a:gd name="connsiteY21" fmla="*/ 84755 h 357600"/>
              <a:gd name="connsiteX22" fmla="*/ 266463 w 332194"/>
              <a:gd name="connsiteY22" fmla="*/ 103810 h 357600"/>
              <a:gd name="connsiteX23" fmla="*/ 247408 w 332194"/>
              <a:gd name="connsiteY23" fmla="*/ 84745 h 357600"/>
              <a:gd name="connsiteX24" fmla="*/ 228353 w 332194"/>
              <a:gd name="connsiteY24" fmla="*/ 65730 h 357600"/>
              <a:gd name="connsiteX25" fmla="*/ 127070 w 332194"/>
              <a:gd name="connsiteY25" fmla="*/ 268651 h 357600"/>
              <a:gd name="connsiteX26" fmla="*/ 114360 w 332194"/>
              <a:gd name="connsiteY26" fmla="*/ 281361 h 357600"/>
              <a:gd name="connsiteX27" fmla="*/ 88950 w 332194"/>
              <a:gd name="connsiteY27" fmla="*/ 306801 h 357600"/>
              <a:gd name="connsiteX28" fmla="*/ 25420 w 332194"/>
              <a:gd name="connsiteY28" fmla="*/ 243242 h 357600"/>
              <a:gd name="connsiteX29" fmla="*/ 76240 w 332194"/>
              <a:gd name="connsiteY29" fmla="*/ 192422 h 357600"/>
              <a:gd name="connsiteX30" fmla="*/ 139770 w 332194"/>
              <a:gd name="connsiteY30" fmla="*/ 255951 h 357600"/>
              <a:gd name="connsiteX31" fmla="*/ 87324 w 332194"/>
              <a:gd name="connsiteY31" fmla="*/ 178086 h 357600"/>
              <a:gd name="connsiteX32" fmla="*/ 166985 w 332194"/>
              <a:gd name="connsiteY32" fmla="*/ 29812 h 357600"/>
              <a:gd name="connsiteX33" fmla="*/ 243701 w 332194"/>
              <a:gd name="connsiteY33" fmla="*/ 106537 h 357600"/>
              <a:gd name="connsiteX34" fmla="*/ 266503 w 332194"/>
              <a:gd name="connsiteY34" fmla="*/ 129339 h 357600"/>
              <a:gd name="connsiteX35" fmla="*/ 266503 w 332194"/>
              <a:gd name="connsiteY35" fmla="*/ 129339 h 357600"/>
              <a:gd name="connsiteX36" fmla="*/ 302432 w 332194"/>
              <a:gd name="connsiteY36" fmla="*/ 165258 h 357600"/>
              <a:gd name="connsiteX37" fmla="*/ 286391 w 332194"/>
              <a:gd name="connsiteY37" fmla="*/ 173873 h 357600"/>
              <a:gd name="connsiteX38" fmla="*/ 171545 w 332194"/>
              <a:gd name="connsiteY38" fmla="*/ 59009 h 357600"/>
              <a:gd name="connsiteX39" fmla="*/ 158835 w 332194"/>
              <a:gd name="connsiteY39" fmla="*/ 71708 h 357600"/>
              <a:gd name="connsiteX40" fmla="*/ 269814 w 332194"/>
              <a:gd name="connsiteY40" fmla="*/ 182746 h 357600"/>
              <a:gd name="connsiteX41" fmla="*/ 154096 w 332194"/>
              <a:gd name="connsiteY41" fmla="*/ 244868 h 3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2194" h="357600">
                <a:moveTo>
                  <a:pt x="332195" y="169570"/>
                </a:moveTo>
                <a:lnTo>
                  <a:pt x="279173" y="116560"/>
                </a:lnTo>
                <a:lnTo>
                  <a:pt x="310899" y="84835"/>
                </a:lnTo>
                <a:lnTo>
                  <a:pt x="247408" y="21276"/>
                </a:lnTo>
                <a:lnTo>
                  <a:pt x="215683" y="53001"/>
                </a:lnTo>
                <a:lnTo>
                  <a:pt x="162622" y="0"/>
                </a:lnTo>
                <a:lnTo>
                  <a:pt x="68953" y="174289"/>
                </a:lnTo>
                <a:lnTo>
                  <a:pt x="0" y="243242"/>
                </a:lnTo>
                <a:lnTo>
                  <a:pt x="88950" y="332191"/>
                </a:lnTo>
                <a:lnTo>
                  <a:pt x="127070" y="294071"/>
                </a:lnTo>
                <a:lnTo>
                  <a:pt x="147464" y="273678"/>
                </a:lnTo>
                <a:lnTo>
                  <a:pt x="147464" y="273678"/>
                </a:lnTo>
                <a:lnTo>
                  <a:pt x="152480" y="268661"/>
                </a:lnTo>
                <a:lnTo>
                  <a:pt x="203300" y="319481"/>
                </a:lnTo>
                <a:lnTo>
                  <a:pt x="190600" y="332181"/>
                </a:lnTo>
                <a:lnTo>
                  <a:pt x="152817" y="294398"/>
                </a:lnTo>
                <a:lnTo>
                  <a:pt x="140107" y="307108"/>
                </a:lnTo>
                <a:lnTo>
                  <a:pt x="190600" y="357600"/>
                </a:lnTo>
                <a:lnTo>
                  <a:pt x="228720" y="319481"/>
                </a:lnTo>
                <a:lnTo>
                  <a:pt x="167381" y="258143"/>
                </a:lnTo>
                <a:close/>
                <a:moveTo>
                  <a:pt x="247408" y="46636"/>
                </a:moveTo>
                <a:lnTo>
                  <a:pt x="285519" y="84755"/>
                </a:lnTo>
                <a:lnTo>
                  <a:pt x="266463" y="103810"/>
                </a:lnTo>
                <a:lnTo>
                  <a:pt x="247408" y="84745"/>
                </a:lnTo>
                <a:lnTo>
                  <a:pt x="228353" y="65730"/>
                </a:lnTo>
                <a:close/>
                <a:moveTo>
                  <a:pt x="127070" y="268651"/>
                </a:moveTo>
                <a:lnTo>
                  <a:pt x="114360" y="281361"/>
                </a:lnTo>
                <a:lnTo>
                  <a:pt x="88950" y="306801"/>
                </a:lnTo>
                <a:lnTo>
                  <a:pt x="25420" y="243242"/>
                </a:lnTo>
                <a:lnTo>
                  <a:pt x="76240" y="192422"/>
                </a:lnTo>
                <a:lnTo>
                  <a:pt x="139770" y="255951"/>
                </a:lnTo>
                <a:close/>
                <a:moveTo>
                  <a:pt x="87324" y="178086"/>
                </a:moveTo>
                <a:lnTo>
                  <a:pt x="166985" y="29812"/>
                </a:lnTo>
                <a:lnTo>
                  <a:pt x="243701" y="106537"/>
                </a:lnTo>
                <a:lnTo>
                  <a:pt x="266503" y="129339"/>
                </a:lnTo>
                <a:lnTo>
                  <a:pt x="266503" y="129339"/>
                </a:lnTo>
                <a:lnTo>
                  <a:pt x="302432" y="165258"/>
                </a:lnTo>
                <a:lnTo>
                  <a:pt x="286391" y="173873"/>
                </a:lnTo>
                <a:lnTo>
                  <a:pt x="171545" y="59009"/>
                </a:lnTo>
                <a:lnTo>
                  <a:pt x="158835" y="71708"/>
                </a:lnTo>
                <a:lnTo>
                  <a:pt x="269814" y="182746"/>
                </a:lnTo>
                <a:lnTo>
                  <a:pt x="154096" y="244868"/>
                </a:lnTo>
                <a:close/>
              </a:path>
            </a:pathLst>
          </a:custGeom>
          <a:solidFill>
            <a:srgbClr val="002F6C"/>
          </a:solidFill>
          <a:ln w="974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1" name="Текст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21.12.2020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46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36">
            <a:extLst>
              <a:ext uri="{FF2B5EF4-FFF2-40B4-BE49-F238E27FC236}">
                <a16:creationId xmlns:a16="http://schemas.microsoft.com/office/drawing/2014/main" xmlns="" id="{BB266185-929C-6E47-9B5D-B35B15929E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3B9CAC58-44C9-4DC0-A6AF-0B4057C34224}" type="slidenum">
              <a:rPr lang="ru-RU" noProof="0" smtClean="0"/>
              <a:pPr lvl="0"/>
              <a:t>2</a:t>
            </a:fld>
            <a:endParaRPr lang="ru-RU" noProof="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44E5CACF-537E-EA45-9E7F-7724840F6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399124"/>
            <a:ext cx="10379284" cy="297962"/>
          </a:xfrm>
        </p:spPr>
        <p:txBody>
          <a:bodyPr/>
          <a:lstStyle/>
          <a:p>
            <a:r>
              <a:rPr lang="ru-RU" dirty="0"/>
              <a:t>СП «Печорская ЦОФ» АО «Воркутауголь»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D8B1897-D721-41B6-8C51-2919204F08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21.12.2020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xmlns="" id="{5C444F4C-3418-4DE3-B2E1-5F65E31B4D30}"/>
              </a:ext>
            </a:extLst>
          </p:cNvPr>
          <p:cNvCxnSpPr>
            <a:cxnSpLocks/>
          </p:cNvCxnSpPr>
          <p:nvPr/>
        </p:nvCxnSpPr>
        <p:spPr bwMode="auto">
          <a:xfrm flipH="1">
            <a:off x="-11703588" y="2636912"/>
            <a:ext cx="526797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3">
                <a:alpha val="26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14" name="Таблица 13">
            <a:extLst>
              <a:ext uri="{FF2B5EF4-FFF2-40B4-BE49-F238E27FC236}">
                <a16:creationId xmlns:a16="http://schemas.microsoft.com/office/drawing/2014/main" xmlns="" id="{43FE0A73-2B93-47F2-B913-8270593562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539799"/>
              </p:ext>
            </p:extLst>
          </p:nvPr>
        </p:nvGraphicFramePr>
        <p:xfrm>
          <a:off x="407987" y="1127029"/>
          <a:ext cx="6012049" cy="471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12049">
                  <a:extLst>
                    <a:ext uri="{9D8B030D-6E8A-4147-A177-3AD203B41FA5}">
                      <a16:colId xmlns:a16="http://schemas.microsoft.com/office/drawing/2014/main" xmlns="" val="2681784695"/>
                    </a:ext>
                  </a:extLst>
                </a:gridCol>
              </a:tblGrid>
              <a:tr h="625571">
                <a:tc>
                  <a:txBody>
                    <a:bodyPr/>
                    <a:lstStyle/>
                    <a:p>
                      <a:pPr>
                        <a:spcAft>
                          <a:spcPts val="400"/>
                        </a:spcAft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Структура</a:t>
                      </a:r>
                      <a:endParaRPr lang="ru-RU" sz="2000" b="1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400"/>
                        </a:spcAft>
                      </a:pPr>
                      <a:r>
                        <a:rPr lang="ru-RU" sz="12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Структурное подразделение состоит из 7 участков, двух</a:t>
                      </a:r>
                      <a:r>
                        <a:rPr lang="ru-RU" sz="12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служб и одного отдела.</a:t>
                      </a:r>
                    </a:p>
                    <a:p>
                      <a:pPr algn="just">
                        <a:spcAft>
                          <a:spcPts val="400"/>
                        </a:spcAft>
                      </a:pPr>
                      <a:r>
                        <a:rPr lang="ru-RU" sz="1200" b="0" kern="120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Так же, в состав предприятия входит отдельная углеобогатительная фабрика «Шахта Воркутинская».</a:t>
                      </a:r>
                      <a:endParaRPr lang="en-US" sz="12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80000" marR="360000" marT="108000" marB="108000" anchor="ctr"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4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66254513"/>
                  </a:ext>
                </a:extLst>
              </a:tr>
              <a:tr h="315591">
                <a:tc>
                  <a:txBody>
                    <a:bodyPr/>
                    <a:lstStyle/>
                    <a:p>
                      <a:pPr marL="0" marR="0" lvl="0" indent="0" algn="l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F6C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Численность</a:t>
                      </a:r>
                    </a:p>
                    <a:p>
                      <a:pPr marL="0" marR="0" lvl="0" indent="0" algn="just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baseline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рамках производственной деятельности на предприятии работает порядка 400 человек собственного персонала из них порядка 40 руководителей и специалистов,  отдел ОТ и ПБ состоит из двух специалистов и выведен за пределы структуры предприятия, так же для выполнения работ привлекаются подрядные организации, средняя численность которых ежегодно составляет 200 – 250 работников. </a:t>
                      </a:r>
                      <a:endParaRPr lang="ru-RU" dirty="0"/>
                    </a:p>
                  </a:txBody>
                  <a:tcPr marL="180000" marR="180000" marT="108000" marB="108000" anchor="ctr">
                    <a:lnT w="6350" cap="flat" cmpd="sng" algn="ctr"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4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934149"/>
                  </a:ext>
                </a:extLst>
              </a:tr>
              <a:tr h="1641923">
                <a:tc>
                  <a:txBody>
                    <a:bodyPr/>
                    <a:lstStyle/>
                    <a:p>
                      <a:pPr marL="0" marR="0" lvl="0" indent="0" algn="l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F6C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Анализ производственного травматизма</a:t>
                      </a:r>
                      <a:endParaRPr kumimoji="0" 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2F6C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baseline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2015 год – зафиксирован 1 тяжелый несчастный случай.</a:t>
                      </a:r>
                    </a:p>
                    <a:p>
                      <a:pPr marL="0" marR="0" lvl="0" indent="0" algn="just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baseline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2016 год – зафиксировано 3 легких несчастных случая.</a:t>
                      </a:r>
                    </a:p>
                    <a:p>
                      <a:pPr marL="0" marR="0" lvl="0" indent="0" algn="just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baseline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2017 год – зафиксирован 1 легкий несчастный случай.</a:t>
                      </a:r>
                    </a:p>
                    <a:p>
                      <a:pPr marL="0" marR="0" lvl="0" indent="0" algn="just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baseline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2018 – 2019 годы – несчастные случаи не зафиксированы. </a:t>
                      </a:r>
                    </a:p>
                    <a:p>
                      <a:pPr marL="0" marR="0" lvl="0" indent="0" algn="just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baseline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2020 –  зафиксирован 1 легкий несчастный случай.</a:t>
                      </a:r>
                    </a:p>
                  </a:txBody>
                  <a:tcPr marL="180000" marR="180000" marT="108000" marB="108000" anchor="ctr">
                    <a:lnT w="6350" cap="flat" cmpd="sng" algn="ctr"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5F4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20819225"/>
                  </a:ext>
                </a:extLst>
              </a:tr>
            </a:tbl>
          </a:graphicData>
        </a:graphic>
      </p:graphicFrame>
      <p:grpSp>
        <p:nvGrpSpPr>
          <p:cNvPr id="17" name="Группа 16">
            <a:extLst>
              <a:ext uri="{FF2B5EF4-FFF2-40B4-BE49-F238E27FC236}">
                <a16:creationId xmlns:a16="http://schemas.microsoft.com/office/drawing/2014/main" xmlns="" id="{134CE366-DCF8-4292-B2EB-29A8E63C125B}"/>
              </a:ext>
            </a:extLst>
          </p:cNvPr>
          <p:cNvGrpSpPr/>
          <p:nvPr/>
        </p:nvGrpSpPr>
        <p:grpSpPr>
          <a:xfrm rot="2700000">
            <a:off x="6337921" y="801573"/>
            <a:ext cx="5017308" cy="5017308"/>
            <a:chOff x="804880" y="-1539389"/>
            <a:chExt cx="10634723" cy="10634722"/>
          </a:xfrm>
        </p:grpSpPr>
        <p:sp>
          <p:nvSpPr>
            <p:cNvPr id="19" name="Дуга 18">
              <a:extLst>
                <a:ext uri="{FF2B5EF4-FFF2-40B4-BE49-F238E27FC236}">
                  <a16:creationId xmlns:a16="http://schemas.microsoft.com/office/drawing/2014/main" xmlns="" id="{086E2509-0C3F-4909-ABED-370DAF595218}"/>
                </a:ext>
              </a:extLst>
            </p:cNvPr>
            <p:cNvSpPr/>
            <p:nvPr/>
          </p:nvSpPr>
          <p:spPr bwMode="auto">
            <a:xfrm rot="3600000">
              <a:off x="3869889" y="1525617"/>
              <a:ext cx="4504706" cy="4504706"/>
            </a:xfrm>
            <a:prstGeom prst="arc">
              <a:avLst>
                <a:gd name="adj1" fmla="val 6818511"/>
                <a:gd name="adj2" fmla="val 9581825"/>
              </a:avLst>
            </a:prstGeom>
            <a:noFill/>
            <a:ln w="3651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Дуга 23">
              <a:extLst>
                <a:ext uri="{FF2B5EF4-FFF2-40B4-BE49-F238E27FC236}">
                  <a16:creationId xmlns:a16="http://schemas.microsoft.com/office/drawing/2014/main" xmlns="" id="{74DC89C1-EEBB-4EBB-88DC-E709A8D25E7C}"/>
                </a:ext>
              </a:extLst>
            </p:cNvPr>
            <p:cNvSpPr/>
            <p:nvPr/>
          </p:nvSpPr>
          <p:spPr bwMode="auto">
            <a:xfrm rot="3600000">
              <a:off x="3109926" y="765653"/>
              <a:ext cx="6024634" cy="6024634"/>
            </a:xfrm>
            <a:prstGeom prst="arc">
              <a:avLst>
                <a:gd name="adj1" fmla="val 9640216"/>
                <a:gd name="adj2" fmla="val 47213"/>
              </a:avLst>
            </a:prstGeom>
            <a:noFill/>
            <a:ln w="365125" cap="flat" cmpd="sng" algn="ctr">
              <a:gradFill>
                <a:gsLst>
                  <a:gs pos="60000">
                    <a:schemeClr val="accent3"/>
                  </a:gs>
                  <a:gs pos="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Дуга 24">
              <a:extLst>
                <a:ext uri="{FF2B5EF4-FFF2-40B4-BE49-F238E27FC236}">
                  <a16:creationId xmlns:a16="http://schemas.microsoft.com/office/drawing/2014/main" xmlns="" id="{92B0C49C-821B-4E0B-9F93-F72CA10BF3F8}"/>
                </a:ext>
              </a:extLst>
            </p:cNvPr>
            <p:cNvSpPr/>
            <p:nvPr/>
          </p:nvSpPr>
          <p:spPr bwMode="auto">
            <a:xfrm rot="3600000">
              <a:off x="1566451" y="-777822"/>
              <a:ext cx="9111584" cy="9111584"/>
            </a:xfrm>
            <a:prstGeom prst="arc">
              <a:avLst>
                <a:gd name="adj1" fmla="val 19869726"/>
                <a:gd name="adj2" fmla="val 8989043"/>
              </a:avLst>
            </a:prstGeom>
            <a:noFill/>
            <a:ln w="365125" cap="flat" cmpd="sng" algn="ctr">
              <a:gradFill>
                <a:gsLst>
                  <a:gs pos="8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02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Дуга 25">
              <a:extLst>
                <a:ext uri="{FF2B5EF4-FFF2-40B4-BE49-F238E27FC236}">
                  <a16:creationId xmlns:a16="http://schemas.microsoft.com/office/drawing/2014/main" xmlns="" id="{63AD8569-4F8E-46C6-85E6-9C0935E3FED4}"/>
                </a:ext>
              </a:extLst>
            </p:cNvPr>
            <p:cNvSpPr/>
            <p:nvPr/>
          </p:nvSpPr>
          <p:spPr bwMode="auto">
            <a:xfrm rot="3600000">
              <a:off x="2338322" y="-5951"/>
              <a:ext cx="7567842" cy="7567842"/>
            </a:xfrm>
            <a:prstGeom prst="arc">
              <a:avLst>
                <a:gd name="adj1" fmla="val 16249934"/>
                <a:gd name="adj2" fmla="val 13498349"/>
              </a:avLst>
            </a:prstGeom>
            <a:noFill/>
            <a:ln w="3651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" name="Дуга 29">
              <a:extLst>
                <a:ext uri="{FF2B5EF4-FFF2-40B4-BE49-F238E27FC236}">
                  <a16:creationId xmlns:a16="http://schemas.microsoft.com/office/drawing/2014/main" xmlns="" id="{EBEFECE8-5E21-4485-8106-7DCD5986027E}"/>
                </a:ext>
              </a:extLst>
            </p:cNvPr>
            <p:cNvSpPr/>
            <p:nvPr/>
          </p:nvSpPr>
          <p:spPr bwMode="auto">
            <a:xfrm rot="3600000">
              <a:off x="804881" y="-1539390"/>
              <a:ext cx="10634722" cy="10634723"/>
            </a:xfrm>
            <a:prstGeom prst="arc">
              <a:avLst>
                <a:gd name="adj1" fmla="val 9878533"/>
                <a:gd name="adj2" fmla="val 962444"/>
              </a:avLst>
            </a:prstGeom>
            <a:noFill/>
            <a:ln w="3651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722D351-6517-4666-82E3-D4E0D7CCA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277279" y="2740931"/>
            <a:ext cx="1138592" cy="113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16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7346315C-27E6-45AF-85FC-C9BFEF09A45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3" b="8023"/>
          <a:stretch/>
        </p:blipFill>
        <p:spPr>
          <a:xfrm>
            <a:off x="0" y="0"/>
            <a:ext cx="12192000" cy="6858000"/>
          </a:xfrm>
        </p:spPr>
      </p:pic>
      <p:sp>
        <p:nvSpPr>
          <p:cNvPr id="339" name="Прямоугольник 338">
            <a:extLst>
              <a:ext uri="{FF2B5EF4-FFF2-40B4-BE49-F238E27FC236}">
                <a16:creationId xmlns:a16="http://schemas.microsoft.com/office/drawing/2014/main" xmlns="" id="{8F6D023C-DD59-47C0-9480-96932A2EDD61}"/>
              </a:ext>
            </a:extLst>
          </p:cNvPr>
          <p:cNvSpPr/>
          <p:nvPr/>
        </p:nvSpPr>
        <p:spPr>
          <a:xfrm>
            <a:off x="0" y="203200"/>
            <a:ext cx="12192000" cy="6654800"/>
          </a:xfrm>
          <a:prstGeom prst="rect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55000">
                <a:srgbClr val="000000">
                  <a:alpha val="43000"/>
                </a:srgbClr>
              </a:gs>
              <a:gs pos="14000">
                <a:schemeClr val="tx1">
                  <a:alpha val="88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42909">
              <a:defRPr/>
            </a:pPr>
            <a:endParaRPr lang="ru-RU" sz="1170" dirty="0">
              <a:solidFill>
                <a:srgbClr val="FFFFFF"/>
              </a:solidFill>
              <a:latin typeface="Play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xmlns="" id="{C1BBA55D-0278-3440-AC5D-35F9C01E490D}"/>
              </a:ext>
            </a:extLst>
          </p:cNvPr>
          <p:cNvGrpSpPr/>
          <p:nvPr/>
        </p:nvGrpSpPr>
        <p:grpSpPr>
          <a:xfrm>
            <a:off x="2675620" y="4360981"/>
            <a:ext cx="6840760" cy="1483451"/>
            <a:chOff x="1151620" y="4360981"/>
            <a:chExt cx="6840760" cy="1483451"/>
          </a:xfrm>
        </p:grpSpPr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A733749E-99CD-B24F-B93C-38B1E0D364CE}"/>
                </a:ext>
              </a:extLst>
            </p:cNvPr>
            <p:cNvSpPr/>
            <p:nvPr/>
          </p:nvSpPr>
          <p:spPr>
            <a:xfrm>
              <a:off x="1151620" y="4722586"/>
              <a:ext cx="6840760" cy="1121846"/>
            </a:xfrm>
            <a:prstGeom prst="rect">
              <a:avLst/>
            </a:prstGeom>
            <a:noFill/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342909">
                <a:lnSpc>
                  <a:spcPct val="90000"/>
                </a:lnSpc>
                <a:defRPr/>
              </a:pPr>
              <a:r>
                <a:rPr lang="ru-RU" sz="2700" dirty="0" smtClean="0">
                  <a:solidFill>
                    <a:srgbClr val="FFFFFF"/>
                  </a:solidFill>
                  <a:latin typeface="Arial"/>
                </a:rPr>
                <a:t>Любое изменение трудно в начале, беспорядочно в середине и так великолепно в конце.</a:t>
              </a:r>
              <a:endParaRPr lang="ru-RU" sz="2700" dirty="0">
                <a:solidFill>
                  <a:srgbClr val="FFFFFF"/>
                </a:solidFill>
                <a:latin typeface="Arial"/>
              </a:endParaRP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xmlns="" id="{A256F718-8FDC-A14E-A764-6D60381EE03A}"/>
                </a:ext>
              </a:extLst>
            </p:cNvPr>
            <p:cNvGrpSpPr/>
            <p:nvPr/>
          </p:nvGrpSpPr>
          <p:grpSpPr>
            <a:xfrm>
              <a:off x="1470892" y="4360981"/>
              <a:ext cx="6228727" cy="692497"/>
              <a:chOff x="1961189" y="4474867"/>
              <a:chExt cx="8304970" cy="923329"/>
            </a:xfrm>
          </p:grpSpPr>
          <p:sp>
            <p:nvSpPr>
              <p:cNvPr id="27" name="Прямоугольник 26">
                <a:extLst>
                  <a:ext uri="{FF2B5EF4-FFF2-40B4-BE49-F238E27FC236}">
                    <a16:creationId xmlns:a16="http://schemas.microsoft.com/office/drawing/2014/main" xmlns="" id="{72E2B9F1-BA9F-BE42-9F04-AA7A880ADF03}"/>
                  </a:ext>
                </a:extLst>
              </p:cNvPr>
              <p:cNvSpPr/>
              <p:nvPr/>
            </p:nvSpPr>
            <p:spPr>
              <a:xfrm>
                <a:off x="5777189" y="4474867"/>
                <a:ext cx="631229" cy="923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algn="ctr" defTabSz="685817">
                  <a:defRPr/>
                </a:pPr>
                <a:r>
                  <a:rPr lang="ru-RU" sz="4500" b="1" dirty="0">
                    <a:solidFill>
                      <a:srgbClr val="FFFFFF"/>
                    </a:solidFill>
                    <a:latin typeface="Arial"/>
                    <a:ea typeface="Open Sans" panose="020B0606030504020204" pitchFamily="34" charset="0"/>
                    <a:cs typeface="Times New Roman" panose="02020603050405020304" pitchFamily="18" charset="0"/>
                  </a:rPr>
                  <a:t>”</a:t>
                </a:r>
              </a:p>
            </p:txBody>
          </p:sp>
          <p:grpSp>
            <p:nvGrpSpPr>
              <p:cNvPr id="28" name="Группа 27">
                <a:extLst>
                  <a:ext uri="{FF2B5EF4-FFF2-40B4-BE49-F238E27FC236}">
                    <a16:creationId xmlns:a16="http://schemas.microsoft.com/office/drawing/2014/main" xmlns="" id="{2FD1F0E8-B9F7-EE4E-B6AF-464DF561EC3F}"/>
                  </a:ext>
                </a:extLst>
              </p:cNvPr>
              <p:cNvGrpSpPr/>
              <p:nvPr/>
            </p:nvGrpSpPr>
            <p:grpSpPr>
              <a:xfrm>
                <a:off x="1961189" y="4794578"/>
                <a:ext cx="8304970" cy="0"/>
                <a:chOff x="1961189" y="4794578"/>
                <a:chExt cx="8304970" cy="0"/>
              </a:xfrm>
            </p:grpSpPr>
            <p:cxnSp>
              <p:nvCxnSpPr>
                <p:cNvPr id="29" name="Прямая соединительная линия 28">
                  <a:extLst>
                    <a:ext uri="{FF2B5EF4-FFF2-40B4-BE49-F238E27FC236}">
                      <a16:creationId xmlns:a16="http://schemas.microsoft.com/office/drawing/2014/main" xmlns="" id="{125B6CC3-1023-1042-A981-F250899B45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61189" y="4794578"/>
                  <a:ext cx="3816000" cy="0"/>
                </a:xfrm>
                <a:prstGeom prst="line">
                  <a:avLst/>
                </a:prstGeom>
                <a:ln w="28575">
                  <a:solidFill>
                    <a:schemeClr val="bg1">
                      <a:alpha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Прямая соединительная линия 29">
                  <a:extLst>
                    <a:ext uri="{FF2B5EF4-FFF2-40B4-BE49-F238E27FC236}">
                      <a16:creationId xmlns:a16="http://schemas.microsoft.com/office/drawing/2014/main" xmlns="" id="{0CCF9693-D8EA-B64C-9E32-F51DF9A85E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6450159" y="4794578"/>
                  <a:ext cx="3816000" cy="0"/>
                </a:xfrm>
                <a:prstGeom prst="line">
                  <a:avLst/>
                </a:prstGeom>
                <a:ln w="28575">
                  <a:solidFill>
                    <a:schemeClr val="bg1">
                      <a:alpha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F8CE4FC8-0E8A-4EFA-B787-2DDAC138CDB2}"/>
              </a:ext>
            </a:extLst>
          </p:cNvPr>
          <p:cNvGrpSpPr/>
          <p:nvPr/>
        </p:nvGrpSpPr>
        <p:grpSpPr>
          <a:xfrm>
            <a:off x="4843012" y="0"/>
            <a:ext cx="7348988" cy="5878286"/>
            <a:chOff x="5970228" y="0"/>
            <a:chExt cx="6221772" cy="4976652"/>
          </a:xfrm>
        </p:grpSpPr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xmlns="" id="{AD013B21-008C-451A-AB75-71AEA62E8540}"/>
                </a:ext>
              </a:extLst>
            </p:cNvPr>
            <p:cNvSpPr/>
            <p:nvPr/>
          </p:nvSpPr>
          <p:spPr>
            <a:xfrm>
              <a:off x="7568240" y="1251308"/>
              <a:ext cx="1598011" cy="1598010"/>
            </a:xfrm>
            <a:custGeom>
              <a:avLst/>
              <a:gdLst>
                <a:gd name="connsiteX0" fmla="*/ 1778750 w 1778749"/>
                <a:gd name="connsiteY0" fmla="*/ 0 h 1778749"/>
                <a:gd name="connsiteX1" fmla="*/ 593073 w 1778749"/>
                <a:gd name="connsiteY1" fmla="*/ 0 h 1778749"/>
                <a:gd name="connsiteX2" fmla="*/ 0 w 1778749"/>
                <a:gd name="connsiteY2" fmla="*/ 593073 h 1778749"/>
                <a:gd name="connsiteX3" fmla="*/ 1185676 w 1778749"/>
                <a:gd name="connsiteY3" fmla="*/ 593073 h 1778749"/>
                <a:gd name="connsiteX4" fmla="*/ 1185676 w 1778749"/>
                <a:gd name="connsiteY4" fmla="*/ 1778750 h 1778749"/>
                <a:gd name="connsiteX5" fmla="*/ 1778750 w 1778749"/>
                <a:gd name="connsiteY5" fmla="*/ 1186147 h 1778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8749" h="1778749">
                  <a:moveTo>
                    <a:pt x="1778750" y="0"/>
                  </a:moveTo>
                  <a:lnTo>
                    <a:pt x="593073" y="0"/>
                  </a:lnTo>
                  <a:lnTo>
                    <a:pt x="0" y="593073"/>
                  </a:lnTo>
                  <a:lnTo>
                    <a:pt x="1185676" y="593073"/>
                  </a:lnTo>
                  <a:lnTo>
                    <a:pt x="1185676" y="1778750"/>
                  </a:lnTo>
                  <a:lnTo>
                    <a:pt x="1778750" y="1186147"/>
                  </a:lnTo>
                  <a:close/>
                </a:path>
              </a:pathLst>
            </a:custGeom>
            <a:solidFill>
              <a:schemeClr val="accent2"/>
            </a:solidFill>
            <a:ln w="4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36">
              <a:extLst>
                <a:ext uri="{FF2B5EF4-FFF2-40B4-BE49-F238E27FC236}">
                  <a16:creationId xmlns:a16="http://schemas.microsoft.com/office/drawing/2014/main" xmlns="" id="{027AD8CE-C9E9-4DD4-B0B1-5A5D8FD5C152}"/>
                </a:ext>
              </a:extLst>
            </p:cNvPr>
            <p:cNvSpPr/>
            <p:nvPr/>
          </p:nvSpPr>
          <p:spPr>
            <a:xfrm>
              <a:off x="10231451" y="718496"/>
              <a:ext cx="1598011" cy="1598434"/>
            </a:xfrm>
            <a:custGeom>
              <a:avLst/>
              <a:gdLst>
                <a:gd name="connsiteX0" fmla="*/ 1778750 w 1778749"/>
                <a:gd name="connsiteY0" fmla="*/ 0 h 1779220"/>
                <a:gd name="connsiteX1" fmla="*/ 593073 w 1778749"/>
                <a:gd name="connsiteY1" fmla="*/ 0 h 1779220"/>
                <a:gd name="connsiteX2" fmla="*/ 0 w 1778749"/>
                <a:gd name="connsiteY2" fmla="*/ 593073 h 1779220"/>
                <a:gd name="connsiteX3" fmla="*/ 1186147 w 1778749"/>
                <a:gd name="connsiteY3" fmla="*/ 593073 h 1779220"/>
                <a:gd name="connsiteX4" fmla="*/ 1186147 w 1778749"/>
                <a:gd name="connsiteY4" fmla="*/ 1779220 h 1779220"/>
                <a:gd name="connsiteX5" fmla="*/ 1778750 w 1778749"/>
                <a:gd name="connsiteY5" fmla="*/ 1186147 h 1779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8749" h="1779220">
                  <a:moveTo>
                    <a:pt x="1778750" y="0"/>
                  </a:moveTo>
                  <a:lnTo>
                    <a:pt x="593073" y="0"/>
                  </a:lnTo>
                  <a:lnTo>
                    <a:pt x="0" y="593073"/>
                  </a:lnTo>
                  <a:lnTo>
                    <a:pt x="1186147" y="593073"/>
                  </a:lnTo>
                  <a:lnTo>
                    <a:pt x="1186147" y="1779220"/>
                  </a:lnTo>
                  <a:lnTo>
                    <a:pt x="1778750" y="1186147"/>
                  </a:lnTo>
                  <a:close/>
                </a:path>
              </a:pathLst>
            </a:custGeom>
            <a:solidFill>
              <a:schemeClr val="accent2"/>
            </a:solidFill>
            <a:ln w="4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37">
              <a:extLst>
                <a:ext uri="{FF2B5EF4-FFF2-40B4-BE49-F238E27FC236}">
                  <a16:creationId xmlns:a16="http://schemas.microsoft.com/office/drawing/2014/main" xmlns="" id="{25EBC725-B829-458C-8233-3A88F32BD416}"/>
                </a:ext>
              </a:extLst>
            </p:cNvPr>
            <p:cNvSpPr/>
            <p:nvPr/>
          </p:nvSpPr>
          <p:spPr>
            <a:xfrm>
              <a:off x="8633439" y="186107"/>
              <a:ext cx="1598011" cy="1598010"/>
            </a:xfrm>
            <a:custGeom>
              <a:avLst/>
              <a:gdLst>
                <a:gd name="connsiteX0" fmla="*/ 1778750 w 1778749"/>
                <a:gd name="connsiteY0" fmla="*/ 0 h 1778749"/>
                <a:gd name="connsiteX1" fmla="*/ 593073 w 1778749"/>
                <a:gd name="connsiteY1" fmla="*/ 0 h 1778749"/>
                <a:gd name="connsiteX2" fmla="*/ 0 w 1778749"/>
                <a:gd name="connsiteY2" fmla="*/ 592603 h 1778749"/>
                <a:gd name="connsiteX3" fmla="*/ 1186147 w 1778749"/>
                <a:gd name="connsiteY3" fmla="*/ 592603 h 1778749"/>
                <a:gd name="connsiteX4" fmla="*/ 1186147 w 1778749"/>
                <a:gd name="connsiteY4" fmla="*/ 1778750 h 1778749"/>
                <a:gd name="connsiteX5" fmla="*/ 1778750 w 1778749"/>
                <a:gd name="connsiteY5" fmla="*/ 1185676 h 1778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8749" h="1778749">
                  <a:moveTo>
                    <a:pt x="1778750" y="0"/>
                  </a:moveTo>
                  <a:lnTo>
                    <a:pt x="593073" y="0"/>
                  </a:lnTo>
                  <a:lnTo>
                    <a:pt x="0" y="592603"/>
                  </a:lnTo>
                  <a:lnTo>
                    <a:pt x="1186147" y="592603"/>
                  </a:lnTo>
                  <a:lnTo>
                    <a:pt x="1186147" y="1778750"/>
                  </a:lnTo>
                  <a:lnTo>
                    <a:pt x="1778750" y="118567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E8F8E"/>
                </a:gs>
                <a:gs pos="37000">
                  <a:srgbClr val="4E5555"/>
                </a:gs>
                <a:gs pos="82486">
                  <a:srgbClr val="C4C4C5"/>
                </a:gs>
                <a:gs pos="100000">
                  <a:srgbClr val="9F9F9F"/>
                </a:gs>
              </a:gsLst>
              <a:lin ang="2700000" scaled="1"/>
              <a:tileRect/>
            </a:gradFill>
            <a:ln w="4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xmlns="" id="{2A283DF1-C527-4589-84B9-EFA9B5965D67}"/>
                </a:ext>
              </a:extLst>
            </p:cNvPr>
            <p:cNvSpPr/>
            <p:nvPr/>
          </p:nvSpPr>
          <p:spPr>
            <a:xfrm>
              <a:off x="11829462" y="1421581"/>
              <a:ext cx="362538" cy="362538"/>
            </a:xfrm>
            <a:custGeom>
              <a:avLst/>
              <a:gdLst>
                <a:gd name="connsiteX0" fmla="*/ 362538 w 362538"/>
                <a:gd name="connsiteY0" fmla="*/ 0 h 362538"/>
                <a:gd name="connsiteX1" fmla="*/ 362538 w 362538"/>
                <a:gd name="connsiteY1" fmla="*/ 362538 h 362538"/>
                <a:gd name="connsiteX2" fmla="*/ 0 w 362538"/>
                <a:gd name="connsiteY2" fmla="*/ 362538 h 36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2538" h="362538">
                  <a:moveTo>
                    <a:pt x="362538" y="0"/>
                  </a:moveTo>
                  <a:lnTo>
                    <a:pt x="362538" y="362538"/>
                  </a:lnTo>
                  <a:lnTo>
                    <a:pt x="0" y="362538"/>
                  </a:lnTo>
                  <a:close/>
                </a:path>
              </a:pathLst>
            </a:custGeom>
            <a:solidFill>
              <a:srgbClr val="002F6E"/>
            </a:solidFill>
            <a:ln w="470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ru-RU"/>
            </a:p>
          </p:txBody>
        </p:sp>
        <p:sp>
          <p:nvSpPr>
            <p:cNvPr id="40" name="Полилиния: фигура 39">
              <a:extLst>
                <a:ext uri="{FF2B5EF4-FFF2-40B4-BE49-F238E27FC236}">
                  <a16:creationId xmlns:a16="http://schemas.microsoft.com/office/drawing/2014/main" xmlns="" id="{E4598551-B470-4285-B052-675A242ECFF8}"/>
                </a:ext>
              </a:extLst>
            </p:cNvPr>
            <p:cNvSpPr/>
            <p:nvPr/>
          </p:nvSpPr>
          <p:spPr>
            <a:xfrm>
              <a:off x="11297073" y="0"/>
              <a:ext cx="894927" cy="186108"/>
            </a:xfrm>
            <a:custGeom>
              <a:avLst/>
              <a:gdLst>
                <a:gd name="connsiteX0" fmla="*/ 185960 w 894927"/>
                <a:gd name="connsiteY0" fmla="*/ 0 h 186108"/>
                <a:gd name="connsiteX1" fmla="*/ 894927 w 894927"/>
                <a:gd name="connsiteY1" fmla="*/ 0 h 186108"/>
                <a:gd name="connsiteX2" fmla="*/ 894927 w 894927"/>
                <a:gd name="connsiteY2" fmla="*/ 186108 h 186108"/>
                <a:gd name="connsiteX3" fmla="*/ 0 w 894927"/>
                <a:gd name="connsiteY3" fmla="*/ 186108 h 186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927" h="186108">
                  <a:moveTo>
                    <a:pt x="185960" y="0"/>
                  </a:moveTo>
                  <a:lnTo>
                    <a:pt x="894927" y="0"/>
                  </a:lnTo>
                  <a:lnTo>
                    <a:pt x="894927" y="186108"/>
                  </a:lnTo>
                  <a:lnTo>
                    <a:pt x="0" y="18610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E8F8E"/>
                </a:gs>
                <a:gs pos="37000">
                  <a:srgbClr val="4E5555"/>
                </a:gs>
                <a:gs pos="82486">
                  <a:srgbClr val="C4C4C5"/>
                </a:gs>
                <a:gs pos="100000">
                  <a:srgbClr val="9F9F9F"/>
                </a:gs>
              </a:gsLst>
              <a:lin ang="2700000" scaled="1"/>
              <a:tileRect/>
            </a:gradFill>
            <a:ln w="470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ru-RU"/>
            </a:p>
          </p:txBody>
        </p:sp>
        <p:sp>
          <p:nvSpPr>
            <p:cNvPr id="41" name="Полилиния: фигура 40">
              <a:extLst>
                <a:ext uri="{FF2B5EF4-FFF2-40B4-BE49-F238E27FC236}">
                  <a16:creationId xmlns:a16="http://schemas.microsoft.com/office/drawing/2014/main" xmlns="" id="{2A63E7F8-89DE-4343-9A81-179815DBBAA3}"/>
                </a:ext>
              </a:extLst>
            </p:cNvPr>
            <p:cNvSpPr/>
            <p:nvPr/>
          </p:nvSpPr>
          <p:spPr>
            <a:xfrm>
              <a:off x="10763839" y="2313021"/>
              <a:ext cx="1428161" cy="1598011"/>
            </a:xfrm>
            <a:custGeom>
              <a:avLst/>
              <a:gdLst>
                <a:gd name="connsiteX0" fmla="*/ 532389 w 1428161"/>
                <a:gd name="connsiteY0" fmla="*/ 0 h 1598011"/>
                <a:gd name="connsiteX1" fmla="*/ 1428161 w 1428161"/>
                <a:gd name="connsiteY1" fmla="*/ 0 h 1598011"/>
                <a:gd name="connsiteX2" fmla="*/ 1428161 w 1428161"/>
                <a:gd name="connsiteY2" fmla="*/ 1235050 h 1598011"/>
                <a:gd name="connsiteX3" fmla="*/ 1065200 w 1428161"/>
                <a:gd name="connsiteY3" fmla="*/ 1598011 h 1598011"/>
                <a:gd name="connsiteX4" fmla="*/ 1065200 w 1428161"/>
                <a:gd name="connsiteY4" fmla="*/ 532811 h 1598011"/>
                <a:gd name="connsiteX5" fmla="*/ 0 w 1428161"/>
                <a:gd name="connsiteY5" fmla="*/ 532811 h 159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161" h="1598011">
                  <a:moveTo>
                    <a:pt x="532389" y="0"/>
                  </a:moveTo>
                  <a:lnTo>
                    <a:pt x="1428161" y="0"/>
                  </a:lnTo>
                  <a:lnTo>
                    <a:pt x="1428161" y="1235050"/>
                  </a:lnTo>
                  <a:lnTo>
                    <a:pt x="1065200" y="1598011"/>
                  </a:lnTo>
                  <a:lnTo>
                    <a:pt x="1065200" y="532811"/>
                  </a:lnTo>
                  <a:lnTo>
                    <a:pt x="0" y="532811"/>
                  </a:lnTo>
                  <a:close/>
                </a:path>
              </a:pathLst>
            </a:custGeom>
            <a:solidFill>
              <a:schemeClr val="accent1"/>
            </a:solidFill>
            <a:ln w="470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ru-RU"/>
            </a:p>
          </p:txBody>
        </p:sp>
        <p:sp>
          <p:nvSpPr>
            <p:cNvPr id="42" name="Полилиния: фигура 41">
              <a:extLst>
                <a:ext uri="{FF2B5EF4-FFF2-40B4-BE49-F238E27FC236}">
                  <a16:creationId xmlns:a16="http://schemas.microsoft.com/office/drawing/2014/main" xmlns="" id="{6FF64ED6-5D21-4F6A-A101-676F721B016C}"/>
                </a:ext>
              </a:extLst>
            </p:cNvPr>
            <p:cNvSpPr/>
            <p:nvPr/>
          </p:nvSpPr>
          <p:spPr>
            <a:xfrm>
              <a:off x="10758343" y="0"/>
              <a:ext cx="532812" cy="737754"/>
            </a:xfrm>
            <a:custGeom>
              <a:avLst/>
              <a:gdLst>
                <a:gd name="connsiteX0" fmla="*/ 0 w 532812"/>
                <a:gd name="connsiteY0" fmla="*/ 0 h 737754"/>
                <a:gd name="connsiteX1" fmla="*/ 532812 w 532812"/>
                <a:gd name="connsiteY1" fmla="*/ 0 h 737754"/>
                <a:gd name="connsiteX2" fmla="*/ 532812 w 532812"/>
                <a:gd name="connsiteY2" fmla="*/ 204942 h 737754"/>
                <a:gd name="connsiteX3" fmla="*/ 0 w 532812"/>
                <a:gd name="connsiteY3" fmla="*/ 737754 h 737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812" h="737754">
                  <a:moveTo>
                    <a:pt x="0" y="0"/>
                  </a:moveTo>
                  <a:lnTo>
                    <a:pt x="532812" y="0"/>
                  </a:lnTo>
                  <a:lnTo>
                    <a:pt x="532812" y="204942"/>
                  </a:lnTo>
                  <a:lnTo>
                    <a:pt x="0" y="73775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2700000" scaled="1"/>
              <a:tileRect/>
            </a:gradFill>
            <a:ln w="470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ru-RU"/>
            </a:p>
          </p:txBody>
        </p:sp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xmlns="" id="{3114DD66-D39C-4F17-ABFD-E1FA8C9C6959}"/>
                </a:ext>
              </a:extLst>
            </p:cNvPr>
            <p:cNvSpPr/>
            <p:nvPr/>
          </p:nvSpPr>
          <p:spPr>
            <a:xfrm>
              <a:off x="9687644" y="3378642"/>
              <a:ext cx="1598011" cy="1598010"/>
            </a:xfrm>
            <a:custGeom>
              <a:avLst/>
              <a:gdLst>
                <a:gd name="connsiteX0" fmla="*/ 1778750 w 1778749"/>
                <a:gd name="connsiteY0" fmla="*/ 0 h 1778749"/>
                <a:gd name="connsiteX1" fmla="*/ 592603 w 1778749"/>
                <a:gd name="connsiteY1" fmla="*/ 0 h 1778749"/>
                <a:gd name="connsiteX2" fmla="*/ 0 w 1778749"/>
                <a:gd name="connsiteY2" fmla="*/ 593073 h 1778749"/>
                <a:gd name="connsiteX3" fmla="*/ 1185676 w 1778749"/>
                <a:gd name="connsiteY3" fmla="*/ 593073 h 1778749"/>
                <a:gd name="connsiteX4" fmla="*/ 1185676 w 1778749"/>
                <a:gd name="connsiteY4" fmla="*/ 1778750 h 1778749"/>
                <a:gd name="connsiteX5" fmla="*/ 1778750 w 1778749"/>
                <a:gd name="connsiteY5" fmla="*/ 1185676 h 1778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8749" h="1778749">
                  <a:moveTo>
                    <a:pt x="1778750" y="0"/>
                  </a:moveTo>
                  <a:lnTo>
                    <a:pt x="592603" y="0"/>
                  </a:lnTo>
                  <a:lnTo>
                    <a:pt x="0" y="593073"/>
                  </a:lnTo>
                  <a:lnTo>
                    <a:pt x="1185676" y="593073"/>
                  </a:lnTo>
                  <a:lnTo>
                    <a:pt x="1185676" y="1778750"/>
                  </a:lnTo>
                  <a:lnTo>
                    <a:pt x="1778750" y="118567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2700000" scaled="1"/>
              <a:tileRect/>
            </a:gradFill>
            <a:ln w="4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xmlns="" id="{27B99218-E103-45C8-BE1A-31F324D1C79A}"/>
                </a:ext>
              </a:extLst>
            </p:cNvPr>
            <p:cNvSpPr/>
            <p:nvPr/>
          </p:nvSpPr>
          <p:spPr>
            <a:xfrm>
              <a:off x="5970228" y="718496"/>
              <a:ext cx="1598011" cy="1598010"/>
            </a:xfrm>
            <a:custGeom>
              <a:avLst/>
              <a:gdLst>
                <a:gd name="connsiteX0" fmla="*/ 1778750 w 1778749"/>
                <a:gd name="connsiteY0" fmla="*/ 0 h 1778749"/>
                <a:gd name="connsiteX1" fmla="*/ 593073 w 1778749"/>
                <a:gd name="connsiteY1" fmla="*/ 0 h 1778749"/>
                <a:gd name="connsiteX2" fmla="*/ 0 w 1778749"/>
                <a:gd name="connsiteY2" fmla="*/ 593073 h 1778749"/>
                <a:gd name="connsiteX3" fmla="*/ 1185676 w 1778749"/>
                <a:gd name="connsiteY3" fmla="*/ 593073 h 1778749"/>
                <a:gd name="connsiteX4" fmla="*/ 1185676 w 1778749"/>
                <a:gd name="connsiteY4" fmla="*/ 1778750 h 1778749"/>
                <a:gd name="connsiteX5" fmla="*/ 1778750 w 1778749"/>
                <a:gd name="connsiteY5" fmla="*/ 1186147 h 1778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8749" h="1778749">
                  <a:moveTo>
                    <a:pt x="1778750" y="0"/>
                  </a:moveTo>
                  <a:lnTo>
                    <a:pt x="593073" y="0"/>
                  </a:lnTo>
                  <a:lnTo>
                    <a:pt x="0" y="593073"/>
                  </a:lnTo>
                  <a:lnTo>
                    <a:pt x="1185676" y="593073"/>
                  </a:lnTo>
                  <a:lnTo>
                    <a:pt x="1185676" y="1778750"/>
                  </a:lnTo>
                  <a:lnTo>
                    <a:pt x="1778750" y="118614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E8F8E"/>
                </a:gs>
                <a:gs pos="37000">
                  <a:srgbClr val="4E5555"/>
                </a:gs>
                <a:gs pos="82486">
                  <a:srgbClr val="C4C4C5"/>
                </a:gs>
                <a:gs pos="100000">
                  <a:srgbClr val="9F9F9F"/>
                </a:gs>
              </a:gsLst>
              <a:lin ang="2700000" scaled="1"/>
              <a:tileRect/>
            </a:gradFill>
            <a:ln w="4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F42FFC40-BAA6-4065-A690-C11582484B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299592" y="302719"/>
            <a:ext cx="490772" cy="49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46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A7C27FE7-7F22-7948-8D67-F0CF8B3101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9CAC58-44C9-4DC0-A6AF-0B4057C34224}" type="slidenum">
              <a:rPr kumimoji="0" lang="ru-RU" sz="105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05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F2B1B522-A3B1-874F-A488-36C732F8A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399124"/>
            <a:ext cx="10379284" cy="297962"/>
          </a:xfrm>
        </p:spPr>
        <p:txBody>
          <a:bodyPr/>
          <a:lstStyle/>
          <a:p>
            <a:r>
              <a:rPr lang="ru-RU" dirty="0" smtClean="0"/>
              <a:t>СП «Печорская ЦОФ» АО «Воркутауголь»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00C3940-0030-4C20-A9D1-85013ACA8F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 smtClean="0"/>
              <a:t>21.12.2020</a:t>
            </a:r>
            <a:endParaRPr lang="ru-RU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CF111B9E-5BB1-4252-BBF4-223CD5379579}"/>
              </a:ext>
            </a:extLst>
          </p:cNvPr>
          <p:cNvSpPr txBox="1"/>
          <p:nvPr/>
        </p:nvSpPr>
        <p:spPr>
          <a:xfrm>
            <a:off x="863941" y="1989159"/>
            <a:ext cx="518405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Комитет (комиссия) по охране</a:t>
            </a:r>
            <a:r>
              <a:rPr kumimoji="0" lang="ru-RU" sz="1200" b="0" i="0" u="none" strike="noStrike" kern="1200" cap="none" spc="0" normalizeH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труда – совещание комиссии по рассмотрению нарушителей производственной дисциплины, так же рассмотрение предложений по улучшению условий труда.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A75C7A14-F3D2-4D86-B098-405FB90CD97F}"/>
              </a:ext>
            </a:extLst>
          </p:cNvPr>
          <p:cNvSpPr txBox="1"/>
          <p:nvPr/>
        </p:nvSpPr>
        <p:spPr>
          <a:xfrm>
            <a:off x="427102" y="2839924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03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1B0AA5A8-D584-4A28-A869-C5900D90A514}"/>
              </a:ext>
            </a:extLst>
          </p:cNvPr>
          <p:cNvSpPr txBox="1"/>
          <p:nvPr/>
        </p:nvSpPr>
        <p:spPr>
          <a:xfrm>
            <a:off x="753780" y="4056274"/>
            <a:ext cx="5185200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Производственный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контроль (маршрутная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система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) – распределение ответственности за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осуществлением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 производственного контроля между специалистами, закрепление маршрутов обследования с установленными проверками.</a:t>
            </a:r>
            <a:endParaRPr lang="ru-RU" sz="12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0B10F1A5-CF71-4E0F-822D-FF9D8BF660B7}"/>
              </a:ext>
            </a:extLst>
          </p:cNvPr>
          <p:cNvSpPr txBox="1"/>
          <p:nvPr/>
        </p:nvSpPr>
        <p:spPr>
          <a:xfrm>
            <a:off x="6342603" y="2018964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07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4948EB5B-FE17-43A4-B95C-DE4BA3A02D30}"/>
              </a:ext>
            </a:extLst>
          </p:cNvPr>
          <p:cNvSpPr txBox="1"/>
          <p:nvPr/>
        </p:nvSpPr>
        <p:spPr>
          <a:xfrm>
            <a:off x="863941" y="1089025"/>
            <a:ext cx="51840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</a:rPr>
              <a:t>Час безопасности – еженедельное собрание руководителей и специалистов для обсуждения и аналитики текущего состояния охраны труда и промышленной безопасности на предприятии.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171450" marR="0" lvl="0" indent="-1714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DFC21D18-B656-494B-8F4F-51D87DA58955}"/>
              </a:ext>
            </a:extLst>
          </p:cNvPr>
          <p:cNvSpPr txBox="1"/>
          <p:nvPr/>
        </p:nvSpPr>
        <p:spPr>
          <a:xfrm>
            <a:off x="417234" y="1089024"/>
            <a:ext cx="30506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01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10A112F9-3FD9-452E-9BA1-F763586F2047}"/>
              </a:ext>
            </a:extLst>
          </p:cNvPr>
          <p:cNvSpPr txBox="1"/>
          <p:nvPr/>
        </p:nvSpPr>
        <p:spPr>
          <a:xfrm>
            <a:off x="6763303" y="1089024"/>
            <a:ext cx="49945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457200"/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Инструмент безопасности труда «Поиск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смертельных опасностей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» -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совокупность этапов по составлению карты рисков участка, основной акцент на выявление потенциально смертельных рисков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и последующая разработка мероприятий по управлению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данными рисками.</a:t>
            </a:r>
            <a:endParaRPr lang="ru-RU" sz="12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4B02AF4C-42ED-4BB9-9AC2-54862F8F4DB5}"/>
              </a:ext>
            </a:extLst>
          </p:cNvPr>
          <p:cNvSpPr txBox="1"/>
          <p:nvPr/>
        </p:nvSpPr>
        <p:spPr>
          <a:xfrm>
            <a:off x="374257" y="4790685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05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xmlns="" id="{2E0ABD70-9E49-4C51-A4CA-2DF10D9A8D60}"/>
              </a:ext>
            </a:extLst>
          </p:cNvPr>
          <p:cNvSpPr txBox="1"/>
          <p:nvPr/>
        </p:nvSpPr>
        <p:spPr>
          <a:xfrm>
            <a:off x="799251" y="2839924"/>
            <a:ext cx="525649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 defTabSz="457200"/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Постоянно действующая комиссия</a:t>
            </a:r>
            <a:r>
              <a:rPr kumimoji="0" lang="ru-RU" sz="1200" b="0" i="0" u="none" strike="noStrike" kern="1200" cap="none" spc="0" normalizeH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по производственному контролю – ежемесячное совещание с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предоставлением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руководителем аналитики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за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текущий месяц, в части состояния ОТ, ПБ и производственной дисциплины на участке. Детальный анализ западающих направлений с последующим разбором, составлением плана мероприятий и отчётом по реализации.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xmlns="" id="{0E67B4B3-4FFD-4290-A419-A340A94CD319}"/>
              </a:ext>
            </a:extLst>
          </p:cNvPr>
          <p:cNvSpPr txBox="1"/>
          <p:nvPr/>
        </p:nvSpPr>
        <p:spPr>
          <a:xfrm>
            <a:off x="407682" y="1991357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02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xmlns="" id="{6BEE785E-A722-49FF-AD94-6D669324A874}"/>
              </a:ext>
            </a:extLst>
          </p:cNvPr>
          <p:cNvSpPr txBox="1"/>
          <p:nvPr/>
        </p:nvSpPr>
        <p:spPr>
          <a:xfrm>
            <a:off x="766140" y="4794873"/>
            <a:ext cx="5172839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Контроль охраны труда и промышленной безопасности (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структура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многоуровневого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контроля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) – комплекс задач для обеспечения соблюдения производственного контроля со стороны персонала, построение ступенчатой иерархии контроля, в том числе и вовлечение в процессы безопасности работников предприятия ( 0 уровень контроля)</a:t>
            </a:r>
            <a:endParaRPr lang="ru-RU" sz="12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8BD119EA-D761-4104-A49C-623E8BA0140A}"/>
              </a:ext>
            </a:extLst>
          </p:cNvPr>
          <p:cNvSpPr txBox="1"/>
          <p:nvPr/>
        </p:nvSpPr>
        <p:spPr>
          <a:xfrm>
            <a:off x="6341510" y="1089024"/>
            <a:ext cx="28533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06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xmlns="" id="{8043DFA1-945C-4D3D-AE12-D4B36778446B}"/>
              </a:ext>
            </a:extLst>
          </p:cNvPr>
          <p:cNvSpPr txBox="1"/>
          <p:nvPr/>
        </p:nvSpPr>
        <p:spPr>
          <a:xfrm>
            <a:off x="6771983" y="2856166"/>
            <a:ext cx="501202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457200"/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</a:rPr>
              <a:t>Инструмент безопасности труда «Поиск опасностей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</a:rPr>
              <a:t>»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 непосредственная оценка опасностей совместно с работниками участка и последующая разработка мероприятий по управлению опасностью.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xmlns="" id="{122181DD-13D9-4F4D-9989-41CE15C5A58A}"/>
              </a:ext>
            </a:extLst>
          </p:cNvPr>
          <p:cNvSpPr txBox="1"/>
          <p:nvPr/>
        </p:nvSpPr>
        <p:spPr>
          <a:xfrm>
            <a:off x="374257" y="3960392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04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xmlns="" id="{7AE82C82-187E-4973-800D-49BAB5043D4E}"/>
              </a:ext>
            </a:extLst>
          </p:cNvPr>
          <p:cNvSpPr txBox="1"/>
          <p:nvPr/>
        </p:nvSpPr>
        <p:spPr>
          <a:xfrm>
            <a:off x="6771983" y="4817507"/>
            <a:ext cx="501202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</a:rPr>
              <a:t>Поведенческие аудиты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</a:rPr>
              <a:t>безопасности – комплекс мероприятий направленных на остановку опасных действий со стороны работника при выполнении им производственной задачи, с последующим анализом и разработкой компенсирующих мероприятий по не допущению повторения подобных нарушений. </a:t>
            </a:r>
            <a:endParaRPr lang="ru-RU" sz="1200" dirty="0">
              <a:solidFill>
                <a:srgbClr val="000000">
                  <a:lumMod val="75000"/>
                  <a:lumOff val="25000"/>
                </a:srgbClr>
              </a:solidFill>
              <a:latin typeface="Arial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xmlns="" id="{7BA82D6B-8ACA-4B00-AEEB-8874AFA2D4E9}"/>
              </a:ext>
            </a:extLst>
          </p:cNvPr>
          <p:cNvSpPr txBox="1"/>
          <p:nvPr/>
        </p:nvSpPr>
        <p:spPr>
          <a:xfrm>
            <a:off x="6341511" y="2911990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08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8043DFA1-945C-4D3D-AE12-D4B36778446B}"/>
              </a:ext>
            </a:extLst>
          </p:cNvPr>
          <p:cNvSpPr txBox="1"/>
          <p:nvPr/>
        </p:nvSpPr>
        <p:spPr>
          <a:xfrm>
            <a:off x="6771983" y="3976469"/>
            <a:ext cx="501202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457200"/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</a:rPr>
              <a:t>Система предотвращения происшествий – совокупность блоков направленных на поэтапное выполнение поставленных целей, охватывающих процесс производственной деятельности участка.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7BA82D6B-8ACA-4B00-AEEB-8874AFA2D4E9}"/>
              </a:ext>
            </a:extLst>
          </p:cNvPr>
          <p:cNvSpPr txBox="1"/>
          <p:nvPr/>
        </p:nvSpPr>
        <p:spPr>
          <a:xfrm>
            <a:off x="6326240" y="3947920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09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89070" y="2015320"/>
            <a:ext cx="514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/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Инструмент безопасности труда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«Безопасная среда»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- непосредственная индикация опасностей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работниками </a:t>
            </a:r>
            <a:r>
              <a:rPr lang="ru-RU" sz="12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участка </a:t>
            </a:r>
            <a:r>
              <a:rPr lang="ru-RU" sz="12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при условии, что опасность не относится непосредственно к рабочему месту специфике выполняемых работ.</a:t>
            </a:r>
            <a:endParaRPr lang="ru-RU" sz="12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7BA82D6B-8ACA-4B00-AEEB-8874AFA2D4E9}"/>
              </a:ext>
            </a:extLst>
          </p:cNvPr>
          <p:cNvSpPr txBox="1"/>
          <p:nvPr/>
        </p:nvSpPr>
        <p:spPr>
          <a:xfrm>
            <a:off x="6326240" y="4790685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582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Object 46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2668368" y="858430"/>
          <a:ext cx="1214" cy="1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think-cell Slide" r:id="rId6" imgW="493" imgH="493" progId="TCLayout.ActiveDocument.1">
                  <p:embed/>
                </p:oleObj>
              </mc:Choice>
              <mc:Fallback>
                <p:oleObj name="think-cell Slide" r:id="rId6" imgW="493" imgH="493" progId="TCLayout.ActiveDocument.1">
                  <p:embed/>
                  <p:pic>
                    <p:nvPicPr>
                      <p:cNvPr id="47" name="Object 4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68368" y="858430"/>
                        <a:ext cx="1214" cy="12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Rectangle 45" hidden="1"/>
          <p:cNvSpPr/>
          <p:nvPr>
            <p:custDataLst>
              <p:tags r:id="rId3"/>
            </p:custDataLst>
          </p:nvPr>
        </p:nvSpPr>
        <p:spPr bwMode="auto">
          <a:xfrm>
            <a:off x="2667155" y="857215"/>
            <a:ext cx="121483" cy="12148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 defTabSz="699699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71" dirty="0" err="1">
              <a:solidFill>
                <a:srgbClr val="000000"/>
              </a:solidFill>
              <a:latin typeface="Arial"/>
              <a:sym typeface="Arial"/>
            </a:endParaRPr>
          </a:p>
        </p:txBody>
      </p:sp>
      <p:pic>
        <p:nvPicPr>
          <p:cNvPr id="7" name="Рисунок 6" descr="Изображение выглядит как темный, легкий, сидит, си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A81860FB-2E21-438A-BBC1-0496F0EDFBF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5" r="16685"/>
          <a:stretch/>
        </p:blipFill>
        <p:spPr>
          <a:xfrm>
            <a:off x="4291959" y="1792893"/>
            <a:ext cx="3642366" cy="3642366"/>
          </a:xfr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C0B49840-9C5F-9245-98E0-FC9D4300E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399124"/>
            <a:ext cx="10379284" cy="297962"/>
          </a:xfrm>
        </p:spPr>
        <p:txBody>
          <a:bodyPr/>
          <a:lstStyle/>
          <a:p>
            <a:r>
              <a:rPr lang="ru-RU" dirty="0"/>
              <a:t>СП «Печорская ЦОФ» АО «Воркутауголь»</a:t>
            </a:r>
          </a:p>
        </p:txBody>
      </p:sp>
      <p:sp>
        <p:nvSpPr>
          <p:cNvPr id="42" name="Номер слайда 8">
            <a:extLst>
              <a:ext uri="{FF2B5EF4-FFF2-40B4-BE49-F238E27FC236}">
                <a16:creationId xmlns:a16="http://schemas.microsoft.com/office/drawing/2014/main" xmlns="" id="{D83E65DE-6FCA-F244-BAA7-825708A8A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B9CAC58-44C9-4DC0-A6AF-0B4057C34224}" type="slidenum">
              <a:rPr lang="ru-RU" noProof="0" smtClean="0"/>
              <a:pPr lvl="0"/>
              <a:t>4</a:t>
            </a:fld>
            <a:endParaRPr lang="ru-RU" noProof="0" dirty="0"/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xmlns="" id="{3449D469-8155-4EE1-92CC-FA9BA46D1C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920536" y="6595989"/>
            <a:ext cx="863476" cy="355482"/>
          </a:xfrm>
        </p:spPr>
        <p:txBody>
          <a:bodyPr/>
          <a:lstStyle/>
          <a:p>
            <a:r>
              <a:rPr lang="ru-RU" dirty="0"/>
              <a:t>21.12.2020</a:t>
            </a:r>
          </a:p>
          <a:p>
            <a:endParaRPr lang="ru-RU" dirty="0"/>
          </a:p>
        </p:txBody>
      </p:sp>
      <p:sp>
        <p:nvSpPr>
          <p:cNvPr id="83" name="Прямоугольник 82">
            <a:extLst>
              <a:ext uri="{FF2B5EF4-FFF2-40B4-BE49-F238E27FC236}">
                <a16:creationId xmlns:a16="http://schemas.microsoft.com/office/drawing/2014/main" xmlns="" id="{05EB5E14-8F89-4AE1-AC77-B8BECF564C0C}"/>
              </a:ext>
            </a:extLst>
          </p:cNvPr>
          <p:cNvSpPr/>
          <p:nvPr/>
        </p:nvSpPr>
        <p:spPr>
          <a:xfrm>
            <a:off x="7974813" y="2129971"/>
            <a:ext cx="2787318" cy="1464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>
                <a:solidFill>
                  <a:schemeClr val="accent2"/>
                </a:solidFill>
                <a:latin typeface="Arial"/>
              </a:rPr>
              <a:t>Инструмент безопасности труда «</a:t>
            </a: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Поиск скрытых </a:t>
            </a:r>
            <a:r>
              <a:rPr lang="ru-RU" sz="1000" b="1" dirty="0">
                <a:solidFill>
                  <a:schemeClr val="accent2"/>
                </a:solidFill>
                <a:latin typeface="Arial"/>
              </a:rPr>
              <a:t>опасностей» </a:t>
            </a: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(карта рисков участка)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xmlns="" id="{31E5E44B-7BA3-4655-B567-DB3EC79F0488}"/>
              </a:ext>
            </a:extLst>
          </p:cNvPr>
          <p:cNvSpPr/>
          <p:nvPr/>
        </p:nvSpPr>
        <p:spPr>
          <a:xfrm>
            <a:off x="4893619" y="1311796"/>
            <a:ext cx="2413620" cy="21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Ежегодный план мероприятий по ОТ и ПБ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85" name="Прямоугольник 84">
            <a:extLst>
              <a:ext uri="{FF2B5EF4-FFF2-40B4-BE49-F238E27FC236}">
                <a16:creationId xmlns:a16="http://schemas.microsoft.com/office/drawing/2014/main" xmlns="" id="{33AA485B-44C0-4FB5-B676-554B492DCCB3}"/>
              </a:ext>
            </a:extLst>
          </p:cNvPr>
          <p:cNvSpPr/>
          <p:nvPr/>
        </p:nvSpPr>
        <p:spPr>
          <a:xfrm>
            <a:off x="1738519" y="2348584"/>
            <a:ext cx="2523147" cy="21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Постоянно действующая</a:t>
            </a:r>
          </a:p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 комиссия по ПК</a:t>
            </a:r>
          </a:p>
        </p:txBody>
      </p:sp>
      <p:sp>
        <p:nvSpPr>
          <p:cNvPr id="87" name="Прямоугольник 86">
            <a:extLst>
              <a:ext uri="{FF2B5EF4-FFF2-40B4-BE49-F238E27FC236}">
                <a16:creationId xmlns:a16="http://schemas.microsoft.com/office/drawing/2014/main" xmlns="" id="{9EC94FA9-4CF4-4AEB-A958-E6C776CD0B77}"/>
              </a:ext>
            </a:extLst>
          </p:cNvPr>
          <p:cNvSpPr/>
          <p:nvPr/>
        </p:nvSpPr>
        <p:spPr>
          <a:xfrm>
            <a:off x="2093995" y="2774779"/>
            <a:ext cx="1610929" cy="21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Комитет по охране труда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2" name="Рисунок 108">
            <a:extLst>
              <a:ext uri="{FF2B5EF4-FFF2-40B4-BE49-F238E27FC236}">
                <a16:creationId xmlns:a16="http://schemas.microsoft.com/office/drawing/2014/main" xmlns="" id="{4A876A07-1E3F-4AF4-9169-FC7C918CFEFF}"/>
              </a:ext>
            </a:extLst>
          </p:cNvPr>
          <p:cNvSpPr/>
          <p:nvPr/>
        </p:nvSpPr>
        <p:spPr>
          <a:xfrm rot="780000" flipH="1">
            <a:off x="3834305" y="2641021"/>
            <a:ext cx="269587" cy="172077"/>
          </a:xfrm>
          <a:custGeom>
            <a:avLst/>
            <a:gdLst>
              <a:gd name="connsiteX0" fmla="*/ 242628 w 269587"/>
              <a:gd name="connsiteY0" fmla="*/ 79350 h 172077"/>
              <a:gd name="connsiteX1" fmla="*/ 0 w 269587"/>
              <a:gd name="connsiteY1" fmla="*/ 79350 h 172077"/>
              <a:gd name="connsiteX2" fmla="*/ 0 w 269587"/>
              <a:gd name="connsiteY2" fmla="*/ 92729 h 172077"/>
              <a:gd name="connsiteX3" fmla="*/ 242628 w 269587"/>
              <a:gd name="connsiteY3" fmla="*/ 92729 h 172077"/>
              <a:gd name="connsiteX4" fmla="*/ 151695 w 269587"/>
              <a:gd name="connsiteY4" fmla="*/ 0 h 172077"/>
              <a:gd name="connsiteX5" fmla="*/ 144849 w 269587"/>
              <a:gd name="connsiteY5" fmla="*/ 11524 h 172077"/>
              <a:gd name="connsiteX6" fmla="*/ 256108 w 269587"/>
              <a:gd name="connsiteY6" fmla="*/ 76489 h 172077"/>
              <a:gd name="connsiteX7" fmla="*/ 256108 w 269587"/>
              <a:gd name="connsiteY7" fmla="*/ 95591 h 172077"/>
              <a:gd name="connsiteX8" fmla="*/ 144849 w 269587"/>
              <a:gd name="connsiteY8" fmla="*/ 160554 h 172077"/>
              <a:gd name="connsiteX9" fmla="*/ 151695 w 269587"/>
              <a:gd name="connsiteY9" fmla="*/ 172077 h 172077"/>
              <a:gd name="connsiteX10" fmla="*/ 269587 w 269587"/>
              <a:gd name="connsiteY10" fmla="*/ 103248 h 172077"/>
              <a:gd name="connsiteX11" fmla="*/ 269587 w 269587"/>
              <a:gd name="connsiteY11" fmla="*/ 68832 h 17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9587" h="172077">
                <a:moveTo>
                  <a:pt x="242628" y="79350"/>
                </a:moveTo>
                <a:lnTo>
                  <a:pt x="0" y="79350"/>
                </a:lnTo>
                <a:lnTo>
                  <a:pt x="0" y="92729"/>
                </a:lnTo>
                <a:lnTo>
                  <a:pt x="242628" y="92729"/>
                </a:lnTo>
                <a:close/>
                <a:moveTo>
                  <a:pt x="151695" y="0"/>
                </a:moveTo>
                <a:lnTo>
                  <a:pt x="144849" y="11524"/>
                </a:lnTo>
                <a:lnTo>
                  <a:pt x="256108" y="76489"/>
                </a:lnTo>
                <a:lnTo>
                  <a:pt x="256108" y="95591"/>
                </a:lnTo>
                <a:lnTo>
                  <a:pt x="144849" y="160554"/>
                </a:lnTo>
                <a:lnTo>
                  <a:pt x="151695" y="172077"/>
                </a:lnTo>
                <a:lnTo>
                  <a:pt x="269587" y="103248"/>
                </a:lnTo>
                <a:lnTo>
                  <a:pt x="269587" y="68832"/>
                </a:lnTo>
                <a:close/>
              </a:path>
            </a:pathLst>
          </a:custGeom>
          <a:solidFill>
            <a:schemeClr val="accent2"/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sz="1000"/>
          </a:p>
        </p:txBody>
      </p:sp>
      <p:sp>
        <p:nvSpPr>
          <p:cNvPr id="6" name="Рисунок 111">
            <a:extLst>
              <a:ext uri="{FF2B5EF4-FFF2-40B4-BE49-F238E27FC236}">
                <a16:creationId xmlns:a16="http://schemas.microsoft.com/office/drawing/2014/main" xmlns="" id="{A561DA9A-6EE8-401F-9EBF-8F0219DBF046}"/>
              </a:ext>
            </a:extLst>
          </p:cNvPr>
          <p:cNvSpPr/>
          <p:nvPr/>
        </p:nvSpPr>
        <p:spPr>
          <a:xfrm rot="21167642" flipH="1">
            <a:off x="3700524" y="3874412"/>
            <a:ext cx="269587" cy="172077"/>
          </a:xfrm>
          <a:custGeom>
            <a:avLst/>
            <a:gdLst>
              <a:gd name="connsiteX0" fmla="*/ 242628 w 269587"/>
              <a:gd name="connsiteY0" fmla="*/ 79350 h 172077"/>
              <a:gd name="connsiteX1" fmla="*/ 0 w 269587"/>
              <a:gd name="connsiteY1" fmla="*/ 79350 h 172077"/>
              <a:gd name="connsiteX2" fmla="*/ 0 w 269587"/>
              <a:gd name="connsiteY2" fmla="*/ 92729 h 172077"/>
              <a:gd name="connsiteX3" fmla="*/ 242628 w 269587"/>
              <a:gd name="connsiteY3" fmla="*/ 92729 h 172077"/>
              <a:gd name="connsiteX4" fmla="*/ 151695 w 269587"/>
              <a:gd name="connsiteY4" fmla="*/ 0 h 172077"/>
              <a:gd name="connsiteX5" fmla="*/ 144849 w 269587"/>
              <a:gd name="connsiteY5" fmla="*/ 11524 h 172077"/>
              <a:gd name="connsiteX6" fmla="*/ 256108 w 269587"/>
              <a:gd name="connsiteY6" fmla="*/ 76489 h 172077"/>
              <a:gd name="connsiteX7" fmla="*/ 256108 w 269587"/>
              <a:gd name="connsiteY7" fmla="*/ 95591 h 172077"/>
              <a:gd name="connsiteX8" fmla="*/ 144849 w 269587"/>
              <a:gd name="connsiteY8" fmla="*/ 160554 h 172077"/>
              <a:gd name="connsiteX9" fmla="*/ 151695 w 269587"/>
              <a:gd name="connsiteY9" fmla="*/ 172077 h 172077"/>
              <a:gd name="connsiteX10" fmla="*/ 269587 w 269587"/>
              <a:gd name="connsiteY10" fmla="*/ 103248 h 172077"/>
              <a:gd name="connsiteX11" fmla="*/ 269587 w 269587"/>
              <a:gd name="connsiteY11" fmla="*/ 68832 h 17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9587" h="172077">
                <a:moveTo>
                  <a:pt x="242628" y="79350"/>
                </a:moveTo>
                <a:lnTo>
                  <a:pt x="0" y="79350"/>
                </a:lnTo>
                <a:lnTo>
                  <a:pt x="0" y="92729"/>
                </a:lnTo>
                <a:lnTo>
                  <a:pt x="242628" y="92729"/>
                </a:lnTo>
                <a:close/>
                <a:moveTo>
                  <a:pt x="151695" y="0"/>
                </a:moveTo>
                <a:lnTo>
                  <a:pt x="144849" y="11524"/>
                </a:lnTo>
                <a:lnTo>
                  <a:pt x="256108" y="76489"/>
                </a:lnTo>
                <a:lnTo>
                  <a:pt x="256108" y="95591"/>
                </a:lnTo>
                <a:lnTo>
                  <a:pt x="144849" y="160554"/>
                </a:lnTo>
                <a:lnTo>
                  <a:pt x="151695" y="172077"/>
                </a:lnTo>
                <a:lnTo>
                  <a:pt x="269587" y="103248"/>
                </a:lnTo>
                <a:lnTo>
                  <a:pt x="269587" y="68832"/>
                </a:lnTo>
                <a:close/>
              </a:path>
            </a:pathLst>
          </a:custGeom>
          <a:solidFill>
            <a:schemeClr val="accent2"/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10" name="Рисунок 112">
            <a:extLst>
              <a:ext uri="{FF2B5EF4-FFF2-40B4-BE49-F238E27FC236}">
                <a16:creationId xmlns:a16="http://schemas.microsoft.com/office/drawing/2014/main" xmlns="" id="{86522AAB-B755-4C31-A5EC-AD842E08B5C8}"/>
              </a:ext>
            </a:extLst>
          </p:cNvPr>
          <p:cNvSpPr/>
          <p:nvPr/>
        </p:nvSpPr>
        <p:spPr>
          <a:xfrm rot="19380000" flipH="1">
            <a:off x="3917868" y="4718177"/>
            <a:ext cx="269587" cy="172077"/>
          </a:xfrm>
          <a:custGeom>
            <a:avLst/>
            <a:gdLst>
              <a:gd name="connsiteX0" fmla="*/ 242628 w 269587"/>
              <a:gd name="connsiteY0" fmla="*/ 79350 h 172077"/>
              <a:gd name="connsiteX1" fmla="*/ 0 w 269587"/>
              <a:gd name="connsiteY1" fmla="*/ 79350 h 172077"/>
              <a:gd name="connsiteX2" fmla="*/ 0 w 269587"/>
              <a:gd name="connsiteY2" fmla="*/ 92729 h 172077"/>
              <a:gd name="connsiteX3" fmla="*/ 242628 w 269587"/>
              <a:gd name="connsiteY3" fmla="*/ 92729 h 172077"/>
              <a:gd name="connsiteX4" fmla="*/ 151695 w 269587"/>
              <a:gd name="connsiteY4" fmla="*/ 0 h 172077"/>
              <a:gd name="connsiteX5" fmla="*/ 144849 w 269587"/>
              <a:gd name="connsiteY5" fmla="*/ 11524 h 172077"/>
              <a:gd name="connsiteX6" fmla="*/ 256108 w 269587"/>
              <a:gd name="connsiteY6" fmla="*/ 76489 h 172077"/>
              <a:gd name="connsiteX7" fmla="*/ 256108 w 269587"/>
              <a:gd name="connsiteY7" fmla="*/ 95591 h 172077"/>
              <a:gd name="connsiteX8" fmla="*/ 144849 w 269587"/>
              <a:gd name="connsiteY8" fmla="*/ 160554 h 172077"/>
              <a:gd name="connsiteX9" fmla="*/ 151695 w 269587"/>
              <a:gd name="connsiteY9" fmla="*/ 172077 h 172077"/>
              <a:gd name="connsiteX10" fmla="*/ 269587 w 269587"/>
              <a:gd name="connsiteY10" fmla="*/ 103248 h 172077"/>
              <a:gd name="connsiteX11" fmla="*/ 269587 w 269587"/>
              <a:gd name="connsiteY11" fmla="*/ 68832 h 17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9587" h="172077">
                <a:moveTo>
                  <a:pt x="242628" y="79350"/>
                </a:moveTo>
                <a:lnTo>
                  <a:pt x="0" y="79350"/>
                </a:lnTo>
                <a:lnTo>
                  <a:pt x="0" y="92729"/>
                </a:lnTo>
                <a:lnTo>
                  <a:pt x="242628" y="92729"/>
                </a:lnTo>
                <a:close/>
                <a:moveTo>
                  <a:pt x="151695" y="0"/>
                </a:moveTo>
                <a:lnTo>
                  <a:pt x="144849" y="11524"/>
                </a:lnTo>
                <a:lnTo>
                  <a:pt x="256108" y="76489"/>
                </a:lnTo>
                <a:lnTo>
                  <a:pt x="256108" y="95591"/>
                </a:lnTo>
                <a:lnTo>
                  <a:pt x="144849" y="160554"/>
                </a:lnTo>
                <a:lnTo>
                  <a:pt x="151695" y="172077"/>
                </a:lnTo>
                <a:lnTo>
                  <a:pt x="269587" y="103248"/>
                </a:lnTo>
                <a:lnTo>
                  <a:pt x="269587" y="68832"/>
                </a:lnTo>
                <a:close/>
              </a:path>
            </a:pathLst>
          </a:custGeom>
          <a:solidFill>
            <a:schemeClr val="accent2"/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ru-RU" sz="1000" dirty="0"/>
          </a:p>
        </p:txBody>
      </p:sp>
      <p:sp>
        <p:nvSpPr>
          <p:cNvPr id="11" name="Рисунок 124">
            <a:extLst>
              <a:ext uri="{FF2B5EF4-FFF2-40B4-BE49-F238E27FC236}">
                <a16:creationId xmlns:a16="http://schemas.microsoft.com/office/drawing/2014/main" xmlns="" id="{58BEF7D1-5B36-4733-B380-D9B0FF7F908E}"/>
              </a:ext>
            </a:extLst>
          </p:cNvPr>
          <p:cNvSpPr/>
          <p:nvPr/>
        </p:nvSpPr>
        <p:spPr>
          <a:xfrm rot="20580000">
            <a:off x="8437332" y="3056904"/>
            <a:ext cx="269587" cy="172077"/>
          </a:xfrm>
          <a:custGeom>
            <a:avLst/>
            <a:gdLst>
              <a:gd name="connsiteX0" fmla="*/ 242628 w 269587"/>
              <a:gd name="connsiteY0" fmla="*/ 79350 h 172077"/>
              <a:gd name="connsiteX1" fmla="*/ 0 w 269587"/>
              <a:gd name="connsiteY1" fmla="*/ 79350 h 172077"/>
              <a:gd name="connsiteX2" fmla="*/ 0 w 269587"/>
              <a:gd name="connsiteY2" fmla="*/ 92729 h 172077"/>
              <a:gd name="connsiteX3" fmla="*/ 242628 w 269587"/>
              <a:gd name="connsiteY3" fmla="*/ 92729 h 172077"/>
              <a:gd name="connsiteX4" fmla="*/ 151695 w 269587"/>
              <a:gd name="connsiteY4" fmla="*/ 0 h 172077"/>
              <a:gd name="connsiteX5" fmla="*/ 144849 w 269587"/>
              <a:gd name="connsiteY5" fmla="*/ 11524 h 172077"/>
              <a:gd name="connsiteX6" fmla="*/ 256108 w 269587"/>
              <a:gd name="connsiteY6" fmla="*/ 76489 h 172077"/>
              <a:gd name="connsiteX7" fmla="*/ 256108 w 269587"/>
              <a:gd name="connsiteY7" fmla="*/ 95591 h 172077"/>
              <a:gd name="connsiteX8" fmla="*/ 144849 w 269587"/>
              <a:gd name="connsiteY8" fmla="*/ 160554 h 172077"/>
              <a:gd name="connsiteX9" fmla="*/ 151695 w 269587"/>
              <a:gd name="connsiteY9" fmla="*/ 172077 h 172077"/>
              <a:gd name="connsiteX10" fmla="*/ 269587 w 269587"/>
              <a:gd name="connsiteY10" fmla="*/ 103248 h 172077"/>
              <a:gd name="connsiteX11" fmla="*/ 269587 w 269587"/>
              <a:gd name="connsiteY11" fmla="*/ 68832 h 17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9587" h="172077">
                <a:moveTo>
                  <a:pt x="242628" y="79350"/>
                </a:moveTo>
                <a:lnTo>
                  <a:pt x="0" y="79350"/>
                </a:lnTo>
                <a:lnTo>
                  <a:pt x="0" y="92729"/>
                </a:lnTo>
                <a:lnTo>
                  <a:pt x="242628" y="92729"/>
                </a:lnTo>
                <a:close/>
                <a:moveTo>
                  <a:pt x="151695" y="0"/>
                </a:moveTo>
                <a:lnTo>
                  <a:pt x="144849" y="11524"/>
                </a:lnTo>
                <a:lnTo>
                  <a:pt x="256108" y="76489"/>
                </a:lnTo>
                <a:lnTo>
                  <a:pt x="256108" y="95591"/>
                </a:lnTo>
                <a:lnTo>
                  <a:pt x="144849" y="160554"/>
                </a:lnTo>
                <a:lnTo>
                  <a:pt x="151695" y="172077"/>
                </a:lnTo>
                <a:lnTo>
                  <a:pt x="269587" y="103248"/>
                </a:lnTo>
                <a:lnTo>
                  <a:pt x="269587" y="68832"/>
                </a:lnTo>
                <a:close/>
              </a:path>
            </a:pathLst>
          </a:custGeom>
          <a:solidFill>
            <a:schemeClr val="accent1"/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sz="1000"/>
          </a:p>
        </p:txBody>
      </p:sp>
      <p:sp>
        <p:nvSpPr>
          <p:cNvPr id="12" name="Рисунок 125">
            <a:extLst>
              <a:ext uri="{FF2B5EF4-FFF2-40B4-BE49-F238E27FC236}">
                <a16:creationId xmlns:a16="http://schemas.microsoft.com/office/drawing/2014/main" xmlns="" id="{5142E383-BF8F-483D-BD38-39575A1047DE}"/>
              </a:ext>
            </a:extLst>
          </p:cNvPr>
          <p:cNvSpPr/>
          <p:nvPr/>
        </p:nvSpPr>
        <p:spPr>
          <a:xfrm rot="19380000">
            <a:off x="8059965" y="2309854"/>
            <a:ext cx="269587" cy="172077"/>
          </a:xfrm>
          <a:custGeom>
            <a:avLst/>
            <a:gdLst>
              <a:gd name="connsiteX0" fmla="*/ 242628 w 269587"/>
              <a:gd name="connsiteY0" fmla="*/ 79350 h 172077"/>
              <a:gd name="connsiteX1" fmla="*/ 0 w 269587"/>
              <a:gd name="connsiteY1" fmla="*/ 79350 h 172077"/>
              <a:gd name="connsiteX2" fmla="*/ 0 w 269587"/>
              <a:gd name="connsiteY2" fmla="*/ 92729 h 172077"/>
              <a:gd name="connsiteX3" fmla="*/ 242628 w 269587"/>
              <a:gd name="connsiteY3" fmla="*/ 92729 h 172077"/>
              <a:gd name="connsiteX4" fmla="*/ 151695 w 269587"/>
              <a:gd name="connsiteY4" fmla="*/ 0 h 172077"/>
              <a:gd name="connsiteX5" fmla="*/ 144849 w 269587"/>
              <a:gd name="connsiteY5" fmla="*/ 11524 h 172077"/>
              <a:gd name="connsiteX6" fmla="*/ 256108 w 269587"/>
              <a:gd name="connsiteY6" fmla="*/ 76489 h 172077"/>
              <a:gd name="connsiteX7" fmla="*/ 256108 w 269587"/>
              <a:gd name="connsiteY7" fmla="*/ 95591 h 172077"/>
              <a:gd name="connsiteX8" fmla="*/ 144849 w 269587"/>
              <a:gd name="connsiteY8" fmla="*/ 160554 h 172077"/>
              <a:gd name="connsiteX9" fmla="*/ 151695 w 269587"/>
              <a:gd name="connsiteY9" fmla="*/ 172077 h 172077"/>
              <a:gd name="connsiteX10" fmla="*/ 269587 w 269587"/>
              <a:gd name="connsiteY10" fmla="*/ 103248 h 172077"/>
              <a:gd name="connsiteX11" fmla="*/ 269587 w 269587"/>
              <a:gd name="connsiteY11" fmla="*/ 68832 h 17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9587" h="172077">
                <a:moveTo>
                  <a:pt x="242628" y="79350"/>
                </a:moveTo>
                <a:lnTo>
                  <a:pt x="0" y="79350"/>
                </a:lnTo>
                <a:lnTo>
                  <a:pt x="0" y="92729"/>
                </a:lnTo>
                <a:lnTo>
                  <a:pt x="242628" y="92729"/>
                </a:lnTo>
                <a:close/>
                <a:moveTo>
                  <a:pt x="151695" y="0"/>
                </a:moveTo>
                <a:lnTo>
                  <a:pt x="144849" y="11524"/>
                </a:lnTo>
                <a:lnTo>
                  <a:pt x="256108" y="76489"/>
                </a:lnTo>
                <a:lnTo>
                  <a:pt x="256108" y="95591"/>
                </a:lnTo>
                <a:lnTo>
                  <a:pt x="144849" y="160554"/>
                </a:lnTo>
                <a:lnTo>
                  <a:pt x="151695" y="172077"/>
                </a:lnTo>
                <a:lnTo>
                  <a:pt x="269587" y="103248"/>
                </a:lnTo>
                <a:lnTo>
                  <a:pt x="269587" y="68832"/>
                </a:lnTo>
                <a:close/>
              </a:path>
            </a:pathLst>
          </a:custGeom>
          <a:solidFill>
            <a:schemeClr val="accent1"/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sz="1000"/>
          </a:p>
        </p:txBody>
      </p:sp>
      <p:sp>
        <p:nvSpPr>
          <p:cNvPr id="15" name="Рисунок 122">
            <a:extLst>
              <a:ext uri="{FF2B5EF4-FFF2-40B4-BE49-F238E27FC236}">
                <a16:creationId xmlns:a16="http://schemas.microsoft.com/office/drawing/2014/main" xmlns="" id="{64B5C99E-9CA1-4E43-8351-0E83E1C4E599}"/>
              </a:ext>
            </a:extLst>
          </p:cNvPr>
          <p:cNvSpPr/>
          <p:nvPr/>
        </p:nvSpPr>
        <p:spPr>
          <a:xfrm rot="780000">
            <a:off x="8430982" y="3990177"/>
            <a:ext cx="269587" cy="172077"/>
          </a:xfrm>
          <a:custGeom>
            <a:avLst/>
            <a:gdLst>
              <a:gd name="connsiteX0" fmla="*/ 242628 w 269587"/>
              <a:gd name="connsiteY0" fmla="*/ 79350 h 172077"/>
              <a:gd name="connsiteX1" fmla="*/ 0 w 269587"/>
              <a:gd name="connsiteY1" fmla="*/ 79350 h 172077"/>
              <a:gd name="connsiteX2" fmla="*/ 0 w 269587"/>
              <a:gd name="connsiteY2" fmla="*/ 92729 h 172077"/>
              <a:gd name="connsiteX3" fmla="*/ 242628 w 269587"/>
              <a:gd name="connsiteY3" fmla="*/ 92729 h 172077"/>
              <a:gd name="connsiteX4" fmla="*/ 151695 w 269587"/>
              <a:gd name="connsiteY4" fmla="*/ 0 h 172077"/>
              <a:gd name="connsiteX5" fmla="*/ 144849 w 269587"/>
              <a:gd name="connsiteY5" fmla="*/ 11524 h 172077"/>
              <a:gd name="connsiteX6" fmla="*/ 256108 w 269587"/>
              <a:gd name="connsiteY6" fmla="*/ 76489 h 172077"/>
              <a:gd name="connsiteX7" fmla="*/ 256108 w 269587"/>
              <a:gd name="connsiteY7" fmla="*/ 95591 h 172077"/>
              <a:gd name="connsiteX8" fmla="*/ 144849 w 269587"/>
              <a:gd name="connsiteY8" fmla="*/ 160554 h 172077"/>
              <a:gd name="connsiteX9" fmla="*/ 151695 w 269587"/>
              <a:gd name="connsiteY9" fmla="*/ 172077 h 172077"/>
              <a:gd name="connsiteX10" fmla="*/ 269587 w 269587"/>
              <a:gd name="connsiteY10" fmla="*/ 103248 h 172077"/>
              <a:gd name="connsiteX11" fmla="*/ 269587 w 269587"/>
              <a:gd name="connsiteY11" fmla="*/ 68832 h 17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9587" h="172077">
                <a:moveTo>
                  <a:pt x="242628" y="79350"/>
                </a:moveTo>
                <a:lnTo>
                  <a:pt x="0" y="79350"/>
                </a:lnTo>
                <a:lnTo>
                  <a:pt x="0" y="92729"/>
                </a:lnTo>
                <a:lnTo>
                  <a:pt x="242628" y="92729"/>
                </a:lnTo>
                <a:close/>
                <a:moveTo>
                  <a:pt x="151695" y="0"/>
                </a:moveTo>
                <a:lnTo>
                  <a:pt x="144849" y="11524"/>
                </a:lnTo>
                <a:lnTo>
                  <a:pt x="256108" y="76489"/>
                </a:lnTo>
                <a:lnTo>
                  <a:pt x="256108" y="95591"/>
                </a:lnTo>
                <a:lnTo>
                  <a:pt x="144849" y="160554"/>
                </a:lnTo>
                <a:lnTo>
                  <a:pt x="151695" y="172077"/>
                </a:lnTo>
                <a:lnTo>
                  <a:pt x="269587" y="103248"/>
                </a:lnTo>
                <a:lnTo>
                  <a:pt x="269587" y="68832"/>
                </a:lnTo>
                <a:close/>
              </a:path>
            </a:pathLst>
          </a:custGeom>
          <a:solidFill>
            <a:schemeClr val="accent1"/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sz="1000"/>
          </a:p>
        </p:txBody>
      </p:sp>
      <p:sp>
        <p:nvSpPr>
          <p:cNvPr id="16" name="Рисунок 123">
            <a:extLst>
              <a:ext uri="{FF2B5EF4-FFF2-40B4-BE49-F238E27FC236}">
                <a16:creationId xmlns:a16="http://schemas.microsoft.com/office/drawing/2014/main" xmlns="" id="{97A4AD39-5E28-4703-9E24-6E1C68C5E485}"/>
              </a:ext>
            </a:extLst>
          </p:cNvPr>
          <p:cNvSpPr/>
          <p:nvPr/>
        </p:nvSpPr>
        <p:spPr>
          <a:xfrm rot="2220000">
            <a:off x="8079015" y="4749927"/>
            <a:ext cx="269587" cy="172077"/>
          </a:xfrm>
          <a:custGeom>
            <a:avLst/>
            <a:gdLst>
              <a:gd name="connsiteX0" fmla="*/ 242628 w 269587"/>
              <a:gd name="connsiteY0" fmla="*/ 79350 h 172077"/>
              <a:gd name="connsiteX1" fmla="*/ 0 w 269587"/>
              <a:gd name="connsiteY1" fmla="*/ 79350 h 172077"/>
              <a:gd name="connsiteX2" fmla="*/ 0 w 269587"/>
              <a:gd name="connsiteY2" fmla="*/ 92729 h 172077"/>
              <a:gd name="connsiteX3" fmla="*/ 242628 w 269587"/>
              <a:gd name="connsiteY3" fmla="*/ 92729 h 172077"/>
              <a:gd name="connsiteX4" fmla="*/ 151695 w 269587"/>
              <a:gd name="connsiteY4" fmla="*/ 0 h 172077"/>
              <a:gd name="connsiteX5" fmla="*/ 144849 w 269587"/>
              <a:gd name="connsiteY5" fmla="*/ 11524 h 172077"/>
              <a:gd name="connsiteX6" fmla="*/ 256108 w 269587"/>
              <a:gd name="connsiteY6" fmla="*/ 76489 h 172077"/>
              <a:gd name="connsiteX7" fmla="*/ 256108 w 269587"/>
              <a:gd name="connsiteY7" fmla="*/ 95591 h 172077"/>
              <a:gd name="connsiteX8" fmla="*/ 144849 w 269587"/>
              <a:gd name="connsiteY8" fmla="*/ 160554 h 172077"/>
              <a:gd name="connsiteX9" fmla="*/ 151695 w 269587"/>
              <a:gd name="connsiteY9" fmla="*/ 172077 h 172077"/>
              <a:gd name="connsiteX10" fmla="*/ 269587 w 269587"/>
              <a:gd name="connsiteY10" fmla="*/ 103248 h 172077"/>
              <a:gd name="connsiteX11" fmla="*/ 269587 w 269587"/>
              <a:gd name="connsiteY11" fmla="*/ 68832 h 17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9587" h="172077">
                <a:moveTo>
                  <a:pt x="242628" y="79350"/>
                </a:moveTo>
                <a:lnTo>
                  <a:pt x="0" y="79350"/>
                </a:lnTo>
                <a:lnTo>
                  <a:pt x="0" y="92729"/>
                </a:lnTo>
                <a:lnTo>
                  <a:pt x="242628" y="92729"/>
                </a:lnTo>
                <a:close/>
                <a:moveTo>
                  <a:pt x="151695" y="0"/>
                </a:moveTo>
                <a:lnTo>
                  <a:pt x="144849" y="11524"/>
                </a:lnTo>
                <a:lnTo>
                  <a:pt x="256108" y="76489"/>
                </a:lnTo>
                <a:lnTo>
                  <a:pt x="256108" y="95591"/>
                </a:lnTo>
                <a:lnTo>
                  <a:pt x="144849" y="160554"/>
                </a:lnTo>
                <a:lnTo>
                  <a:pt x="151695" y="172077"/>
                </a:lnTo>
                <a:lnTo>
                  <a:pt x="269587" y="103248"/>
                </a:lnTo>
                <a:lnTo>
                  <a:pt x="269587" y="68832"/>
                </a:lnTo>
                <a:close/>
              </a:path>
            </a:pathLst>
          </a:custGeom>
          <a:solidFill>
            <a:schemeClr val="accent1"/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sz="1000"/>
          </a:p>
        </p:txBody>
      </p:sp>
      <p:pic>
        <p:nvPicPr>
          <p:cNvPr id="32" name="Рисунок 44">
            <a:extLst>
              <a:ext uri="{FF2B5EF4-FFF2-40B4-BE49-F238E27FC236}">
                <a16:creationId xmlns:a16="http://schemas.microsoft.com/office/drawing/2014/main" xmlns="" id="{60CC8F7B-C6B3-4259-BE3D-64F10D127D0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1764" y="1785742"/>
            <a:ext cx="3703050" cy="3649517"/>
          </a:xfrm>
          <a:prstGeom prst="ellipse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ECECEC"/>
            </a:solidFill>
            <a:prstDash val="solid"/>
            <a:round/>
            <a:headEnd type="none" w="med" len="med"/>
            <a:tailEnd type="none" w="med" len="med"/>
          </a:ln>
          <a:effectLst>
            <a:outerShdw blurRad="190500" dist="101600" dir="2700000" algn="tl" rotWithShape="0">
              <a:prstClr val="black">
                <a:alpha val="10000"/>
              </a:prstClr>
            </a:outerShdw>
          </a:effectLst>
        </p:spPr>
      </p:pic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05EB5E14-8F89-4AE1-AC77-B8BECF564C0C}"/>
              </a:ext>
            </a:extLst>
          </p:cNvPr>
          <p:cNvSpPr/>
          <p:nvPr/>
        </p:nvSpPr>
        <p:spPr>
          <a:xfrm>
            <a:off x="8453550" y="2479540"/>
            <a:ext cx="2252611" cy="21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>
                <a:solidFill>
                  <a:schemeClr val="accent2"/>
                </a:solidFill>
                <a:latin typeface="Arial"/>
              </a:rPr>
              <a:t>Инструмент безопасности </a:t>
            </a: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труда «Поиск смертельных опасностей»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9EC94FA9-4CF4-4AEB-A958-E6C776CD0B77}"/>
              </a:ext>
            </a:extLst>
          </p:cNvPr>
          <p:cNvSpPr/>
          <p:nvPr/>
        </p:nvSpPr>
        <p:spPr>
          <a:xfrm>
            <a:off x="3387465" y="5671885"/>
            <a:ext cx="1610929" cy="21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Перекрёстные проверки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31E5E44B-7BA3-4655-B567-DB3EC79F0488}"/>
              </a:ext>
            </a:extLst>
          </p:cNvPr>
          <p:cNvSpPr/>
          <p:nvPr/>
        </p:nvSpPr>
        <p:spPr>
          <a:xfrm>
            <a:off x="1393917" y="3193499"/>
            <a:ext cx="2413620" cy="21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Красная лента (журнал учёта нарушений 2017-2018 гг.)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31E5E44B-7BA3-4655-B567-DB3EC79F0488}"/>
              </a:ext>
            </a:extLst>
          </p:cNvPr>
          <p:cNvSpPr/>
          <p:nvPr/>
        </p:nvSpPr>
        <p:spPr>
          <a:xfrm>
            <a:off x="8700668" y="2883686"/>
            <a:ext cx="3382606" cy="21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Контроль охраны труда и промышленной безопасности (структура многоуровневое контроля)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31E5E44B-7BA3-4655-B567-DB3EC79F0488}"/>
              </a:ext>
            </a:extLst>
          </p:cNvPr>
          <p:cNvSpPr/>
          <p:nvPr/>
        </p:nvSpPr>
        <p:spPr>
          <a:xfrm>
            <a:off x="8319492" y="3343591"/>
            <a:ext cx="2893520" cy="2399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Производственный контроль </a:t>
            </a:r>
          </a:p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(Маршрутная система)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D3C7AFD3-F82D-413E-BF27-F38339E00CDA}"/>
              </a:ext>
            </a:extLst>
          </p:cNvPr>
          <p:cNvSpPr/>
          <p:nvPr/>
        </p:nvSpPr>
        <p:spPr>
          <a:xfrm>
            <a:off x="2203980" y="1878076"/>
            <a:ext cx="2067784" cy="21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Час Безопасности (2018-2019 гг.)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xmlns="" id="{D3C7AFD3-F82D-413E-BF27-F38339E00CDA}"/>
              </a:ext>
            </a:extLst>
          </p:cNvPr>
          <p:cNvSpPr/>
          <p:nvPr/>
        </p:nvSpPr>
        <p:spPr>
          <a:xfrm>
            <a:off x="7537707" y="5257645"/>
            <a:ext cx="2325922" cy="21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Конкурсы по Безопасности труда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xmlns="" id="{D3C7AFD3-F82D-413E-BF27-F38339E00CDA}"/>
              </a:ext>
            </a:extLst>
          </p:cNvPr>
          <p:cNvSpPr/>
          <p:nvPr/>
        </p:nvSpPr>
        <p:spPr>
          <a:xfrm>
            <a:off x="329175" y="4310493"/>
            <a:ext cx="3393872" cy="21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Проект визуализации производственных участков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xmlns="" id="{D3C7AFD3-F82D-413E-BF27-F38339E00CDA}"/>
              </a:ext>
            </a:extLst>
          </p:cNvPr>
          <p:cNvSpPr/>
          <p:nvPr/>
        </p:nvSpPr>
        <p:spPr>
          <a:xfrm>
            <a:off x="7643203" y="1708527"/>
            <a:ext cx="2325922" cy="21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Доска решений проблем (ДРП)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xmlns="" id="{D3C7AFD3-F82D-413E-BF27-F38339E00CDA}"/>
              </a:ext>
            </a:extLst>
          </p:cNvPr>
          <p:cNvSpPr/>
          <p:nvPr/>
        </p:nvSpPr>
        <p:spPr>
          <a:xfrm>
            <a:off x="551789" y="3930951"/>
            <a:ext cx="2946714" cy="259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Оценка Функционирования системы контроля</a:t>
            </a:r>
            <a:endParaRPr lang="en-US" sz="1000" b="1" dirty="0" smtClean="0">
              <a:solidFill>
                <a:schemeClr val="accent2"/>
              </a:solidFill>
              <a:latin typeface="Arial"/>
            </a:endParaRPr>
          </a:p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 ОТ и ПБ (ежемесячно)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xmlns="" id="{9EC94FA9-4CF4-4AEB-A958-E6C776CD0B77}"/>
              </a:ext>
            </a:extLst>
          </p:cNvPr>
          <p:cNvSpPr/>
          <p:nvPr/>
        </p:nvSpPr>
        <p:spPr>
          <a:xfrm>
            <a:off x="455888" y="3603586"/>
            <a:ext cx="2992260" cy="21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Обучение основам безопасного поведения  (ОБП)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xmlns="" id="{9EC94FA9-4CF4-4AEB-A958-E6C776CD0B77}"/>
              </a:ext>
            </a:extLst>
          </p:cNvPr>
          <p:cNvSpPr/>
          <p:nvPr/>
        </p:nvSpPr>
        <p:spPr>
          <a:xfrm>
            <a:off x="1556210" y="4683969"/>
            <a:ext cx="2306091" cy="21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Целевое анкетирование работников 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xmlns="" id="{9EC94FA9-4CF4-4AEB-A958-E6C776CD0B77}"/>
              </a:ext>
            </a:extLst>
          </p:cNvPr>
          <p:cNvSpPr/>
          <p:nvPr/>
        </p:nvSpPr>
        <p:spPr>
          <a:xfrm>
            <a:off x="543391" y="4976943"/>
            <a:ext cx="3687885" cy="21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Работа с нарушителями производственной дисциплины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xmlns="" id="{9EC94FA9-4CF4-4AEB-A958-E6C776CD0B77}"/>
              </a:ext>
            </a:extLst>
          </p:cNvPr>
          <p:cNvSpPr/>
          <p:nvPr/>
        </p:nvSpPr>
        <p:spPr>
          <a:xfrm>
            <a:off x="1441798" y="5261523"/>
            <a:ext cx="3856713" cy="21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Поведенческие аудиты безопасности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xmlns="" id="{9EC94FA9-4CF4-4AEB-A958-E6C776CD0B77}"/>
              </a:ext>
            </a:extLst>
          </p:cNvPr>
          <p:cNvSpPr/>
          <p:nvPr/>
        </p:nvSpPr>
        <p:spPr>
          <a:xfrm>
            <a:off x="5100231" y="5669722"/>
            <a:ext cx="2046116" cy="21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Три шага к безопасности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xmlns="" id="{9EC94FA9-4CF4-4AEB-A958-E6C776CD0B77}"/>
              </a:ext>
            </a:extLst>
          </p:cNvPr>
          <p:cNvSpPr/>
          <p:nvPr/>
        </p:nvSpPr>
        <p:spPr>
          <a:xfrm>
            <a:off x="8126786" y="4933325"/>
            <a:ext cx="2896238" cy="2287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Матрица по реализации системы </a:t>
            </a:r>
            <a:r>
              <a:rPr lang="ru-RU" sz="1000" b="1" dirty="0">
                <a:solidFill>
                  <a:schemeClr val="accent2"/>
                </a:solidFill>
                <a:latin typeface="Arial"/>
              </a:rPr>
              <a:t>предотвращения происшествий  </a:t>
            </a:r>
            <a:r>
              <a:rPr lang="ru-RU" sz="1000" b="1" dirty="0" err="1">
                <a:solidFill>
                  <a:schemeClr val="accent2"/>
                </a:solidFill>
                <a:latin typeface="Arial"/>
              </a:rPr>
              <a:t>Хосин</a:t>
            </a:r>
            <a:r>
              <a:rPr lang="ru-RU" sz="1000" b="1" dirty="0">
                <a:solidFill>
                  <a:schemeClr val="accent2"/>
                </a:solidFill>
                <a:latin typeface="Arial"/>
              </a:rPr>
              <a:t> </a:t>
            </a:r>
            <a:r>
              <a:rPr lang="ru-RU" sz="1000" b="1" dirty="0" err="1">
                <a:solidFill>
                  <a:schemeClr val="accent2"/>
                </a:solidFill>
                <a:latin typeface="Arial"/>
              </a:rPr>
              <a:t>Канри</a:t>
            </a:r>
            <a:r>
              <a:rPr lang="ru-RU" sz="1000" b="1" dirty="0">
                <a:solidFill>
                  <a:schemeClr val="accent2"/>
                </a:solidFill>
                <a:latin typeface="Arial"/>
              </a:rPr>
              <a:t> </a:t>
            </a: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xmlns="" id="{9EC94FA9-4CF4-4AEB-A958-E6C776CD0B77}"/>
              </a:ext>
            </a:extLst>
          </p:cNvPr>
          <p:cNvSpPr/>
          <p:nvPr/>
        </p:nvSpPr>
        <p:spPr>
          <a:xfrm>
            <a:off x="8491757" y="4514596"/>
            <a:ext cx="2493437" cy="21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Ежегодная проверка знаний  с учётом смежных профессий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xmlns="" id="{9EC94FA9-4CF4-4AEB-A958-E6C776CD0B77}"/>
              </a:ext>
            </a:extLst>
          </p:cNvPr>
          <p:cNvSpPr/>
          <p:nvPr/>
        </p:nvSpPr>
        <p:spPr>
          <a:xfrm>
            <a:off x="8589357" y="3757842"/>
            <a:ext cx="2548544" cy="21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Особый подход к проведению стажировки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57" name="Рисунок 111">
            <a:extLst>
              <a:ext uri="{FF2B5EF4-FFF2-40B4-BE49-F238E27FC236}">
                <a16:creationId xmlns:a16="http://schemas.microsoft.com/office/drawing/2014/main" xmlns="" id="{A561DA9A-6EE8-401F-9EBF-8F0219DBF046}"/>
              </a:ext>
            </a:extLst>
          </p:cNvPr>
          <p:cNvSpPr/>
          <p:nvPr/>
        </p:nvSpPr>
        <p:spPr>
          <a:xfrm rot="3843878" flipH="1">
            <a:off x="4234057" y="2065460"/>
            <a:ext cx="269587" cy="172077"/>
          </a:xfrm>
          <a:custGeom>
            <a:avLst/>
            <a:gdLst>
              <a:gd name="connsiteX0" fmla="*/ 242628 w 269587"/>
              <a:gd name="connsiteY0" fmla="*/ 79350 h 172077"/>
              <a:gd name="connsiteX1" fmla="*/ 0 w 269587"/>
              <a:gd name="connsiteY1" fmla="*/ 79350 h 172077"/>
              <a:gd name="connsiteX2" fmla="*/ 0 w 269587"/>
              <a:gd name="connsiteY2" fmla="*/ 92729 h 172077"/>
              <a:gd name="connsiteX3" fmla="*/ 242628 w 269587"/>
              <a:gd name="connsiteY3" fmla="*/ 92729 h 172077"/>
              <a:gd name="connsiteX4" fmla="*/ 151695 w 269587"/>
              <a:gd name="connsiteY4" fmla="*/ 0 h 172077"/>
              <a:gd name="connsiteX5" fmla="*/ 144849 w 269587"/>
              <a:gd name="connsiteY5" fmla="*/ 11524 h 172077"/>
              <a:gd name="connsiteX6" fmla="*/ 256108 w 269587"/>
              <a:gd name="connsiteY6" fmla="*/ 76489 h 172077"/>
              <a:gd name="connsiteX7" fmla="*/ 256108 w 269587"/>
              <a:gd name="connsiteY7" fmla="*/ 95591 h 172077"/>
              <a:gd name="connsiteX8" fmla="*/ 144849 w 269587"/>
              <a:gd name="connsiteY8" fmla="*/ 160554 h 172077"/>
              <a:gd name="connsiteX9" fmla="*/ 151695 w 269587"/>
              <a:gd name="connsiteY9" fmla="*/ 172077 h 172077"/>
              <a:gd name="connsiteX10" fmla="*/ 269587 w 269587"/>
              <a:gd name="connsiteY10" fmla="*/ 103248 h 172077"/>
              <a:gd name="connsiteX11" fmla="*/ 269587 w 269587"/>
              <a:gd name="connsiteY11" fmla="*/ 68832 h 17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9587" h="172077">
                <a:moveTo>
                  <a:pt x="242628" y="79350"/>
                </a:moveTo>
                <a:lnTo>
                  <a:pt x="0" y="79350"/>
                </a:lnTo>
                <a:lnTo>
                  <a:pt x="0" y="92729"/>
                </a:lnTo>
                <a:lnTo>
                  <a:pt x="242628" y="92729"/>
                </a:lnTo>
                <a:close/>
                <a:moveTo>
                  <a:pt x="151695" y="0"/>
                </a:moveTo>
                <a:lnTo>
                  <a:pt x="144849" y="11524"/>
                </a:lnTo>
                <a:lnTo>
                  <a:pt x="256108" y="76489"/>
                </a:lnTo>
                <a:lnTo>
                  <a:pt x="256108" y="95591"/>
                </a:lnTo>
                <a:lnTo>
                  <a:pt x="144849" y="160554"/>
                </a:lnTo>
                <a:lnTo>
                  <a:pt x="151695" y="172077"/>
                </a:lnTo>
                <a:lnTo>
                  <a:pt x="269587" y="103248"/>
                </a:lnTo>
                <a:lnTo>
                  <a:pt x="269587" y="68832"/>
                </a:lnTo>
                <a:close/>
              </a:path>
            </a:pathLst>
          </a:custGeom>
          <a:solidFill>
            <a:schemeClr val="accent2"/>
          </a:solidFill>
          <a:ln w="190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sz="1000"/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xmlns="" id="{05EB5E14-8F89-4AE1-AC77-B8BECF564C0C}"/>
              </a:ext>
            </a:extLst>
          </p:cNvPr>
          <p:cNvSpPr/>
          <p:nvPr/>
        </p:nvSpPr>
        <p:spPr>
          <a:xfrm>
            <a:off x="8089726" y="4173560"/>
            <a:ext cx="3410083" cy="21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>
                <a:solidFill>
                  <a:schemeClr val="accent2"/>
                </a:solidFill>
                <a:latin typeface="Arial"/>
              </a:rPr>
              <a:t>Инструмент безопасности </a:t>
            </a: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труда  </a:t>
            </a:r>
          </a:p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«Безопасная среда»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xmlns="" id="{D3C7AFD3-F82D-413E-BF27-F38339E00CDA}"/>
              </a:ext>
            </a:extLst>
          </p:cNvPr>
          <p:cNvSpPr/>
          <p:nvPr/>
        </p:nvSpPr>
        <p:spPr>
          <a:xfrm>
            <a:off x="7252121" y="5723984"/>
            <a:ext cx="2325922" cy="218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sz="1000" b="1" dirty="0" smtClean="0">
                <a:solidFill>
                  <a:schemeClr val="accent2"/>
                </a:solidFill>
                <a:latin typeface="Arial"/>
              </a:rPr>
              <a:t>Лучшие практики по безопасности труда</a:t>
            </a:r>
            <a:endParaRPr lang="ru-RU" sz="1000" b="1" dirty="0">
              <a:solidFill>
                <a:schemeClr val="accent2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5392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8C11165E-C8E5-4D77-B20F-1F47E3F7BD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9CAC58-44C9-4DC0-A6AF-0B4057C34224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5CB326BF-3B58-4DCE-92B6-8DF1A0D674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920536" y="6595989"/>
            <a:ext cx="863476" cy="355482"/>
          </a:xfrm>
        </p:spPr>
        <p:txBody>
          <a:bodyPr/>
          <a:lstStyle/>
          <a:p>
            <a:r>
              <a:rPr lang="ru-RU" dirty="0"/>
              <a:t>21.12.2020</a:t>
            </a:r>
          </a:p>
          <a:p>
            <a:endParaRPr lang="ru-RU" dirty="0"/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xmlns="" id="{80AFAFF9-15D8-41BC-8D57-BF643B2BDA46}"/>
              </a:ext>
            </a:extLst>
          </p:cNvPr>
          <p:cNvSpPr/>
          <p:nvPr/>
        </p:nvSpPr>
        <p:spPr>
          <a:xfrm>
            <a:off x="407989" y="1092425"/>
            <a:ext cx="3670847" cy="2529114"/>
          </a:xfrm>
          <a:prstGeom prst="rect">
            <a:avLst/>
          </a:prstGeom>
          <a:solidFill>
            <a:srgbClr val="F5F4F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95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xmlns="" id="{6BDC5493-9665-44EE-837E-663C35B0ACDA}"/>
              </a:ext>
            </a:extLst>
          </p:cNvPr>
          <p:cNvSpPr/>
          <p:nvPr/>
        </p:nvSpPr>
        <p:spPr>
          <a:xfrm>
            <a:off x="4260578" y="1092425"/>
            <a:ext cx="3670847" cy="2529114"/>
          </a:xfrm>
          <a:prstGeom prst="rect">
            <a:avLst/>
          </a:prstGeom>
          <a:solidFill>
            <a:srgbClr val="F5F4F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95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0BE92897-6D02-4333-B8BC-C381C10A4955}"/>
              </a:ext>
            </a:extLst>
          </p:cNvPr>
          <p:cNvSpPr/>
          <p:nvPr/>
        </p:nvSpPr>
        <p:spPr>
          <a:xfrm>
            <a:off x="8113166" y="1092425"/>
            <a:ext cx="3670847" cy="2529114"/>
          </a:xfrm>
          <a:prstGeom prst="rect">
            <a:avLst/>
          </a:prstGeom>
          <a:solidFill>
            <a:srgbClr val="F5F4F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95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xmlns="" id="{4176ACCA-AC16-4C7C-9F95-62543AAFB999}"/>
              </a:ext>
            </a:extLst>
          </p:cNvPr>
          <p:cNvSpPr/>
          <p:nvPr/>
        </p:nvSpPr>
        <p:spPr>
          <a:xfrm>
            <a:off x="407989" y="3779611"/>
            <a:ext cx="3670847" cy="2529114"/>
          </a:xfrm>
          <a:prstGeom prst="rect">
            <a:avLst/>
          </a:prstGeom>
          <a:solidFill>
            <a:srgbClr val="F5F4F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95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xmlns="" id="{C5B37219-1A50-4D41-ACAF-2557886BBA25}"/>
              </a:ext>
            </a:extLst>
          </p:cNvPr>
          <p:cNvSpPr/>
          <p:nvPr/>
        </p:nvSpPr>
        <p:spPr>
          <a:xfrm>
            <a:off x="4260578" y="3779611"/>
            <a:ext cx="3670847" cy="2529114"/>
          </a:xfrm>
          <a:prstGeom prst="rect">
            <a:avLst/>
          </a:prstGeom>
          <a:solidFill>
            <a:srgbClr val="F5F4F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95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xmlns="" id="{D19C1182-E726-4D55-BEDC-92614A03E09B}"/>
              </a:ext>
            </a:extLst>
          </p:cNvPr>
          <p:cNvSpPr/>
          <p:nvPr/>
        </p:nvSpPr>
        <p:spPr>
          <a:xfrm>
            <a:off x="8113166" y="3779611"/>
            <a:ext cx="3670847" cy="2529114"/>
          </a:xfrm>
          <a:prstGeom prst="rect">
            <a:avLst/>
          </a:prstGeom>
          <a:solidFill>
            <a:srgbClr val="F5F4F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95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9" name="Полилиния: фигура 68">
            <a:extLst>
              <a:ext uri="{FF2B5EF4-FFF2-40B4-BE49-F238E27FC236}">
                <a16:creationId xmlns:a16="http://schemas.microsoft.com/office/drawing/2014/main" xmlns="" id="{1FAF2900-6CF0-4209-ACB1-610506F78101}"/>
              </a:ext>
            </a:extLst>
          </p:cNvPr>
          <p:cNvSpPr/>
          <p:nvPr/>
        </p:nvSpPr>
        <p:spPr>
          <a:xfrm>
            <a:off x="967577" y="1511561"/>
            <a:ext cx="304691" cy="16927"/>
          </a:xfrm>
          <a:custGeom>
            <a:avLst/>
            <a:gdLst>
              <a:gd name="connsiteX0" fmla="*/ 0 w 897072"/>
              <a:gd name="connsiteY0" fmla="*/ 0 h 49837"/>
              <a:gd name="connsiteX1" fmla="*/ 897072 w 897072"/>
              <a:gd name="connsiteY1" fmla="*/ 0 h 49837"/>
              <a:gd name="connsiteX2" fmla="*/ 897072 w 897072"/>
              <a:gd name="connsiteY2" fmla="*/ 49837 h 49837"/>
              <a:gd name="connsiteX3" fmla="*/ 0 w 897072"/>
              <a:gd name="connsiteY3" fmla="*/ 49837 h 4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072" h="49837">
                <a:moveTo>
                  <a:pt x="0" y="0"/>
                </a:moveTo>
                <a:lnTo>
                  <a:pt x="897072" y="0"/>
                </a:lnTo>
                <a:lnTo>
                  <a:pt x="897072" y="49837"/>
                </a:lnTo>
                <a:lnTo>
                  <a:pt x="0" y="49837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0" name="Полилиния: фигура 69">
            <a:extLst>
              <a:ext uri="{FF2B5EF4-FFF2-40B4-BE49-F238E27FC236}">
                <a16:creationId xmlns:a16="http://schemas.microsoft.com/office/drawing/2014/main" xmlns="" id="{7729CDAD-DE18-45BC-A1C1-B3733FB52942}"/>
              </a:ext>
            </a:extLst>
          </p:cNvPr>
          <p:cNvSpPr/>
          <p:nvPr/>
        </p:nvSpPr>
        <p:spPr>
          <a:xfrm>
            <a:off x="963224" y="1291506"/>
            <a:ext cx="173625" cy="74964"/>
          </a:xfrm>
          <a:custGeom>
            <a:avLst/>
            <a:gdLst>
              <a:gd name="connsiteX0" fmla="*/ 24919 w 511188"/>
              <a:gd name="connsiteY0" fmla="*/ 220708 h 220708"/>
              <a:gd name="connsiteX1" fmla="*/ 0 w 511188"/>
              <a:gd name="connsiteY1" fmla="*/ 177990 h 220708"/>
              <a:gd name="connsiteX2" fmla="*/ 304720 w 511188"/>
              <a:gd name="connsiteY2" fmla="*/ 0 h 220708"/>
              <a:gd name="connsiteX3" fmla="*/ 511189 w 511188"/>
              <a:gd name="connsiteY3" fmla="*/ 0 h 220708"/>
              <a:gd name="connsiteX4" fmla="*/ 511189 w 511188"/>
              <a:gd name="connsiteY4" fmla="*/ 49837 h 220708"/>
              <a:gd name="connsiteX5" fmla="*/ 318247 w 511188"/>
              <a:gd name="connsiteY5" fmla="*/ 49837 h 220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1188" h="220708">
                <a:moveTo>
                  <a:pt x="24919" y="220708"/>
                </a:moveTo>
                <a:lnTo>
                  <a:pt x="0" y="177990"/>
                </a:lnTo>
                <a:lnTo>
                  <a:pt x="304720" y="0"/>
                </a:lnTo>
                <a:lnTo>
                  <a:pt x="511189" y="0"/>
                </a:lnTo>
                <a:lnTo>
                  <a:pt x="511189" y="49837"/>
                </a:lnTo>
                <a:lnTo>
                  <a:pt x="318247" y="49837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1" name="Полилиния: фигура 70">
            <a:extLst>
              <a:ext uri="{FF2B5EF4-FFF2-40B4-BE49-F238E27FC236}">
                <a16:creationId xmlns:a16="http://schemas.microsoft.com/office/drawing/2014/main" xmlns="" id="{24B341DC-3A44-46EB-A88C-C2095F95DA09}"/>
              </a:ext>
            </a:extLst>
          </p:cNvPr>
          <p:cNvSpPr/>
          <p:nvPr/>
        </p:nvSpPr>
        <p:spPr>
          <a:xfrm>
            <a:off x="1119439" y="1325360"/>
            <a:ext cx="16927" cy="194664"/>
          </a:xfrm>
          <a:custGeom>
            <a:avLst/>
            <a:gdLst>
              <a:gd name="connsiteX0" fmla="*/ 0 w 49837"/>
              <a:gd name="connsiteY0" fmla="*/ 0 h 573129"/>
              <a:gd name="connsiteX1" fmla="*/ 49837 w 49837"/>
              <a:gd name="connsiteY1" fmla="*/ 0 h 573129"/>
              <a:gd name="connsiteX2" fmla="*/ 49837 w 49837"/>
              <a:gd name="connsiteY2" fmla="*/ 573129 h 573129"/>
              <a:gd name="connsiteX3" fmla="*/ 0 w 49837"/>
              <a:gd name="connsiteY3" fmla="*/ 573129 h 573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37" h="573129">
                <a:moveTo>
                  <a:pt x="0" y="0"/>
                </a:moveTo>
                <a:lnTo>
                  <a:pt x="49837" y="0"/>
                </a:lnTo>
                <a:lnTo>
                  <a:pt x="49837" y="573129"/>
                </a:lnTo>
                <a:lnTo>
                  <a:pt x="0" y="573129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7" name="Полилиния: фигура 66">
            <a:extLst>
              <a:ext uri="{FF2B5EF4-FFF2-40B4-BE49-F238E27FC236}">
                <a16:creationId xmlns:a16="http://schemas.microsoft.com/office/drawing/2014/main" xmlns="" id="{1454D303-8F8E-4AE1-808C-63164D8AE7F9}"/>
              </a:ext>
            </a:extLst>
          </p:cNvPr>
          <p:cNvSpPr/>
          <p:nvPr/>
        </p:nvSpPr>
        <p:spPr>
          <a:xfrm>
            <a:off x="670750" y="1294408"/>
            <a:ext cx="182089" cy="200226"/>
          </a:xfrm>
          <a:custGeom>
            <a:avLst/>
            <a:gdLst>
              <a:gd name="connsiteX0" fmla="*/ 64789 w 536107"/>
              <a:gd name="connsiteY0" fmla="*/ 589504 h 589504"/>
              <a:gd name="connsiteX1" fmla="*/ 536107 w 536107"/>
              <a:gd name="connsiteY1" fmla="*/ 32750 h 589504"/>
              <a:gd name="connsiteX2" fmla="*/ 498373 w 536107"/>
              <a:gd name="connsiteY2" fmla="*/ 0 h 589504"/>
              <a:gd name="connsiteX3" fmla="*/ 0 w 536107"/>
              <a:gd name="connsiteY3" fmla="*/ 589504 h 58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6107" h="589504">
                <a:moveTo>
                  <a:pt x="64789" y="589504"/>
                </a:moveTo>
                <a:lnTo>
                  <a:pt x="536107" y="32750"/>
                </a:lnTo>
                <a:lnTo>
                  <a:pt x="498373" y="0"/>
                </a:lnTo>
                <a:lnTo>
                  <a:pt x="0" y="589504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8" name="Полилиния: фигура 67">
            <a:extLst>
              <a:ext uri="{FF2B5EF4-FFF2-40B4-BE49-F238E27FC236}">
                <a16:creationId xmlns:a16="http://schemas.microsoft.com/office/drawing/2014/main" xmlns="" id="{D3D37353-E67F-4B0E-9A73-893EACA26172}"/>
              </a:ext>
            </a:extLst>
          </p:cNvPr>
          <p:cNvSpPr/>
          <p:nvPr/>
        </p:nvSpPr>
        <p:spPr>
          <a:xfrm>
            <a:off x="601106" y="1291506"/>
            <a:ext cx="304691" cy="236982"/>
          </a:xfrm>
          <a:custGeom>
            <a:avLst/>
            <a:gdLst>
              <a:gd name="connsiteX0" fmla="*/ 757527 w 897072"/>
              <a:gd name="connsiteY0" fmla="*/ 697723 h 697722"/>
              <a:gd name="connsiteX1" fmla="*/ 138833 w 897072"/>
              <a:gd name="connsiteY1" fmla="*/ 697723 h 697722"/>
              <a:gd name="connsiteX2" fmla="*/ 0 w 897072"/>
              <a:gd name="connsiteY2" fmla="*/ 558178 h 697722"/>
              <a:gd name="connsiteX3" fmla="*/ 0 w 897072"/>
              <a:gd name="connsiteY3" fmla="*/ 138833 h 697722"/>
              <a:gd name="connsiteX4" fmla="*/ 138833 w 897072"/>
              <a:gd name="connsiteY4" fmla="*/ 0 h 697722"/>
              <a:gd name="connsiteX5" fmla="*/ 757527 w 897072"/>
              <a:gd name="connsiteY5" fmla="*/ 0 h 697722"/>
              <a:gd name="connsiteX6" fmla="*/ 897072 w 897072"/>
              <a:gd name="connsiteY6" fmla="*/ 139544 h 697722"/>
              <a:gd name="connsiteX7" fmla="*/ 897072 w 897072"/>
              <a:gd name="connsiteY7" fmla="*/ 558890 h 697722"/>
              <a:gd name="connsiteX8" fmla="*/ 757527 w 897072"/>
              <a:gd name="connsiteY8" fmla="*/ 697723 h 697722"/>
              <a:gd name="connsiteX9" fmla="*/ 159479 w 897072"/>
              <a:gd name="connsiteY9" fmla="*/ 647885 h 697722"/>
              <a:gd name="connsiteX10" fmla="*/ 736881 w 897072"/>
              <a:gd name="connsiteY10" fmla="*/ 647885 h 697722"/>
              <a:gd name="connsiteX11" fmla="*/ 846523 w 897072"/>
              <a:gd name="connsiteY11" fmla="*/ 538243 h 697722"/>
              <a:gd name="connsiteX12" fmla="*/ 846523 w 897072"/>
              <a:gd name="connsiteY12" fmla="*/ 160191 h 697722"/>
              <a:gd name="connsiteX13" fmla="*/ 736881 w 897072"/>
              <a:gd name="connsiteY13" fmla="*/ 49837 h 697722"/>
              <a:gd name="connsiteX14" fmla="*/ 159479 w 897072"/>
              <a:gd name="connsiteY14" fmla="*/ 49837 h 697722"/>
              <a:gd name="connsiteX15" fmla="*/ 49837 w 897072"/>
              <a:gd name="connsiteY15" fmla="*/ 159480 h 697722"/>
              <a:gd name="connsiteX16" fmla="*/ 49837 w 897072"/>
              <a:gd name="connsiteY16" fmla="*/ 537531 h 697722"/>
              <a:gd name="connsiteX17" fmla="*/ 159479 w 897072"/>
              <a:gd name="connsiteY17" fmla="*/ 647885 h 69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97072" h="697722">
                <a:moveTo>
                  <a:pt x="757527" y="697723"/>
                </a:moveTo>
                <a:lnTo>
                  <a:pt x="138833" y="697723"/>
                </a:lnTo>
                <a:lnTo>
                  <a:pt x="0" y="558178"/>
                </a:lnTo>
                <a:lnTo>
                  <a:pt x="0" y="138833"/>
                </a:lnTo>
                <a:lnTo>
                  <a:pt x="138833" y="0"/>
                </a:lnTo>
                <a:lnTo>
                  <a:pt x="757527" y="0"/>
                </a:lnTo>
                <a:lnTo>
                  <a:pt x="897072" y="139544"/>
                </a:lnTo>
                <a:lnTo>
                  <a:pt x="897072" y="558890"/>
                </a:lnTo>
                <a:lnTo>
                  <a:pt x="757527" y="697723"/>
                </a:lnTo>
                <a:close/>
                <a:moveTo>
                  <a:pt x="159479" y="647885"/>
                </a:moveTo>
                <a:lnTo>
                  <a:pt x="736881" y="647885"/>
                </a:lnTo>
                <a:lnTo>
                  <a:pt x="846523" y="538243"/>
                </a:lnTo>
                <a:lnTo>
                  <a:pt x="846523" y="160191"/>
                </a:lnTo>
                <a:lnTo>
                  <a:pt x="736881" y="49837"/>
                </a:lnTo>
                <a:lnTo>
                  <a:pt x="159479" y="49837"/>
                </a:lnTo>
                <a:lnTo>
                  <a:pt x="49837" y="159480"/>
                </a:lnTo>
                <a:lnTo>
                  <a:pt x="49837" y="537531"/>
                </a:lnTo>
                <a:lnTo>
                  <a:pt x="159479" y="647885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7" name="Полилиния: фигура 76">
            <a:extLst>
              <a:ext uri="{FF2B5EF4-FFF2-40B4-BE49-F238E27FC236}">
                <a16:creationId xmlns:a16="http://schemas.microsoft.com/office/drawing/2014/main" xmlns="" id="{DE2EFAC0-4ED1-4027-B8DC-9D8C5E91810C}"/>
              </a:ext>
            </a:extLst>
          </p:cNvPr>
          <p:cNvSpPr/>
          <p:nvPr/>
        </p:nvSpPr>
        <p:spPr>
          <a:xfrm>
            <a:off x="4547705" y="1294408"/>
            <a:ext cx="182090" cy="200226"/>
          </a:xfrm>
          <a:custGeom>
            <a:avLst/>
            <a:gdLst>
              <a:gd name="connsiteX0" fmla="*/ 64789 w 536107"/>
              <a:gd name="connsiteY0" fmla="*/ 589504 h 589504"/>
              <a:gd name="connsiteX1" fmla="*/ 536107 w 536107"/>
              <a:gd name="connsiteY1" fmla="*/ 32750 h 589504"/>
              <a:gd name="connsiteX2" fmla="*/ 498373 w 536107"/>
              <a:gd name="connsiteY2" fmla="*/ 0 h 589504"/>
              <a:gd name="connsiteX3" fmla="*/ 0 w 536107"/>
              <a:gd name="connsiteY3" fmla="*/ 589504 h 58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6107" h="589504">
                <a:moveTo>
                  <a:pt x="64789" y="589504"/>
                </a:moveTo>
                <a:lnTo>
                  <a:pt x="536107" y="32750"/>
                </a:lnTo>
                <a:lnTo>
                  <a:pt x="498373" y="0"/>
                </a:lnTo>
                <a:lnTo>
                  <a:pt x="0" y="589504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8" name="Полилиния: фигура 77">
            <a:extLst>
              <a:ext uri="{FF2B5EF4-FFF2-40B4-BE49-F238E27FC236}">
                <a16:creationId xmlns:a16="http://schemas.microsoft.com/office/drawing/2014/main" xmlns="" id="{3A69E9D9-DF30-4EBC-A88C-369EA4889208}"/>
              </a:ext>
            </a:extLst>
          </p:cNvPr>
          <p:cNvSpPr/>
          <p:nvPr/>
        </p:nvSpPr>
        <p:spPr>
          <a:xfrm>
            <a:off x="4478061" y="1291506"/>
            <a:ext cx="304692" cy="236982"/>
          </a:xfrm>
          <a:custGeom>
            <a:avLst/>
            <a:gdLst>
              <a:gd name="connsiteX0" fmla="*/ 757527 w 897072"/>
              <a:gd name="connsiteY0" fmla="*/ 697723 h 697722"/>
              <a:gd name="connsiteX1" fmla="*/ 138833 w 897072"/>
              <a:gd name="connsiteY1" fmla="*/ 697723 h 697722"/>
              <a:gd name="connsiteX2" fmla="*/ 0 w 897072"/>
              <a:gd name="connsiteY2" fmla="*/ 558178 h 697722"/>
              <a:gd name="connsiteX3" fmla="*/ 0 w 897072"/>
              <a:gd name="connsiteY3" fmla="*/ 138833 h 697722"/>
              <a:gd name="connsiteX4" fmla="*/ 138833 w 897072"/>
              <a:gd name="connsiteY4" fmla="*/ 0 h 697722"/>
              <a:gd name="connsiteX5" fmla="*/ 757527 w 897072"/>
              <a:gd name="connsiteY5" fmla="*/ 0 h 697722"/>
              <a:gd name="connsiteX6" fmla="*/ 897072 w 897072"/>
              <a:gd name="connsiteY6" fmla="*/ 139544 h 697722"/>
              <a:gd name="connsiteX7" fmla="*/ 897072 w 897072"/>
              <a:gd name="connsiteY7" fmla="*/ 558890 h 697722"/>
              <a:gd name="connsiteX8" fmla="*/ 757527 w 897072"/>
              <a:gd name="connsiteY8" fmla="*/ 697723 h 697722"/>
              <a:gd name="connsiteX9" fmla="*/ 159479 w 897072"/>
              <a:gd name="connsiteY9" fmla="*/ 647885 h 697722"/>
              <a:gd name="connsiteX10" fmla="*/ 736881 w 897072"/>
              <a:gd name="connsiteY10" fmla="*/ 647885 h 697722"/>
              <a:gd name="connsiteX11" fmla="*/ 846523 w 897072"/>
              <a:gd name="connsiteY11" fmla="*/ 538243 h 697722"/>
              <a:gd name="connsiteX12" fmla="*/ 846523 w 897072"/>
              <a:gd name="connsiteY12" fmla="*/ 160191 h 697722"/>
              <a:gd name="connsiteX13" fmla="*/ 736881 w 897072"/>
              <a:gd name="connsiteY13" fmla="*/ 49837 h 697722"/>
              <a:gd name="connsiteX14" fmla="*/ 159479 w 897072"/>
              <a:gd name="connsiteY14" fmla="*/ 49837 h 697722"/>
              <a:gd name="connsiteX15" fmla="*/ 49837 w 897072"/>
              <a:gd name="connsiteY15" fmla="*/ 159480 h 697722"/>
              <a:gd name="connsiteX16" fmla="*/ 49837 w 897072"/>
              <a:gd name="connsiteY16" fmla="*/ 537531 h 697722"/>
              <a:gd name="connsiteX17" fmla="*/ 159479 w 897072"/>
              <a:gd name="connsiteY17" fmla="*/ 647885 h 69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97072" h="697722">
                <a:moveTo>
                  <a:pt x="757527" y="697723"/>
                </a:moveTo>
                <a:lnTo>
                  <a:pt x="138833" y="697723"/>
                </a:lnTo>
                <a:lnTo>
                  <a:pt x="0" y="558178"/>
                </a:lnTo>
                <a:lnTo>
                  <a:pt x="0" y="138833"/>
                </a:lnTo>
                <a:lnTo>
                  <a:pt x="138833" y="0"/>
                </a:lnTo>
                <a:lnTo>
                  <a:pt x="757527" y="0"/>
                </a:lnTo>
                <a:lnTo>
                  <a:pt x="897072" y="139544"/>
                </a:lnTo>
                <a:lnTo>
                  <a:pt x="897072" y="558890"/>
                </a:lnTo>
                <a:lnTo>
                  <a:pt x="757527" y="697723"/>
                </a:lnTo>
                <a:close/>
                <a:moveTo>
                  <a:pt x="159479" y="647885"/>
                </a:moveTo>
                <a:lnTo>
                  <a:pt x="736881" y="647885"/>
                </a:lnTo>
                <a:lnTo>
                  <a:pt x="846523" y="538243"/>
                </a:lnTo>
                <a:lnTo>
                  <a:pt x="846523" y="160191"/>
                </a:lnTo>
                <a:lnTo>
                  <a:pt x="736881" y="49837"/>
                </a:lnTo>
                <a:lnTo>
                  <a:pt x="159479" y="49837"/>
                </a:lnTo>
                <a:lnTo>
                  <a:pt x="49837" y="159480"/>
                </a:lnTo>
                <a:lnTo>
                  <a:pt x="49837" y="537531"/>
                </a:lnTo>
                <a:lnTo>
                  <a:pt x="159479" y="647885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5" name="Полилиния: фигура 74">
            <a:extLst>
              <a:ext uri="{FF2B5EF4-FFF2-40B4-BE49-F238E27FC236}">
                <a16:creationId xmlns:a16="http://schemas.microsoft.com/office/drawing/2014/main" xmlns="" id="{7240547C-49E1-43C3-A568-A43D80A6EF2F}"/>
              </a:ext>
            </a:extLst>
          </p:cNvPr>
          <p:cNvSpPr/>
          <p:nvPr/>
        </p:nvSpPr>
        <p:spPr>
          <a:xfrm>
            <a:off x="4845378" y="1511561"/>
            <a:ext cx="304692" cy="16927"/>
          </a:xfrm>
          <a:custGeom>
            <a:avLst/>
            <a:gdLst>
              <a:gd name="connsiteX0" fmla="*/ 0 w 897072"/>
              <a:gd name="connsiteY0" fmla="*/ 0 h 49837"/>
              <a:gd name="connsiteX1" fmla="*/ 897072 w 897072"/>
              <a:gd name="connsiteY1" fmla="*/ 0 h 49837"/>
              <a:gd name="connsiteX2" fmla="*/ 897072 w 897072"/>
              <a:gd name="connsiteY2" fmla="*/ 49837 h 49837"/>
              <a:gd name="connsiteX3" fmla="*/ 0 w 897072"/>
              <a:gd name="connsiteY3" fmla="*/ 49837 h 4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072" h="49837">
                <a:moveTo>
                  <a:pt x="0" y="0"/>
                </a:moveTo>
                <a:lnTo>
                  <a:pt x="897072" y="0"/>
                </a:lnTo>
                <a:lnTo>
                  <a:pt x="897072" y="49837"/>
                </a:lnTo>
                <a:lnTo>
                  <a:pt x="0" y="49837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6" name="Полилиния: фигура 75">
            <a:extLst>
              <a:ext uri="{FF2B5EF4-FFF2-40B4-BE49-F238E27FC236}">
                <a16:creationId xmlns:a16="http://schemas.microsoft.com/office/drawing/2014/main" xmlns="" id="{2F4DF2EC-A488-45FE-BEBC-50AAD7EE4638}"/>
              </a:ext>
            </a:extLst>
          </p:cNvPr>
          <p:cNvSpPr/>
          <p:nvPr/>
        </p:nvSpPr>
        <p:spPr>
          <a:xfrm>
            <a:off x="4839333" y="1291506"/>
            <a:ext cx="310737" cy="203127"/>
          </a:xfrm>
          <a:custGeom>
            <a:avLst/>
            <a:gdLst>
              <a:gd name="connsiteX0" fmla="*/ 67636 w 914870"/>
              <a:gd name="connsiteY0" fmla="*/ 598048 h 598047"/>
              <a:gd name="connsiteX1" fmla="*/ 17799 w 914870"/>
              <a:gd name="connsiteY1" fmla="*/ 598048 h 598047"/>
              <a:gd name="connsiteX2" fmla="*/ 17799 w 914870"/>
              <a:gd name="connsiteY2" fmla="*/ 479150 h 598047"/>
              <a:gd name="connsiteX3" fmla="*/ 865034 w 914870"/>
              <a:gd name="connsiteY3" fmla="*/ 254882 h 598047"/>
              <a:gd name="connsiteX4" fmla="*/ 865034 w 914870"/>
              <a:gd name="connsiteY4" fmla="*/ 159479 h 598047"/>
              <a:gd name="connsiteX5" fmla="*/ 754680 w 914870"/>
              <a:gd name="connsiteY5" fmla="*/ 49837 h 598047"/>
              <a:gd name="connsiteX6" fmla="*/ 177278 w 914870"/>
              <a:gd name="connsiteY6" fmla="*/ 49837 h 598047"/>
              <a:gd name="connsiteX7" fmla="*/ 34886 w 914870"/>
              <a:gd name="connsiteY7" fmla="*/ 192230 h 598047"/>
              <a:gd name="connsiteX8" fmla="*/ 0 w 914870"/>
              <a:gd name="connsiteY8" fmla="*/ 156632 h 598047"/>
              <a:gd name="connsiteX9" fmla="*/ 156632 w 914870"/>
              <a:gd name="connsiteY9" fmla="*/ 0 h 598047"/>
              <a:gd name="connsiteX10" fmla="*/ 775327 w 914870"/>
              <a:gd name="connsiteY10" fmla="*/ 0 h 598047"/>
              <a:gd name="connsiteX11" fmla="*/ 914871 w 914870"/>
              <a:gd name="connsiteY11" fmla="*/ 139545 h 598047"/>
              <a:gd name="connsiteX12" fmla="*/ 914871 w 914870"/>
              <a:gd name="connsiteY12" fmla="*/ 293328 h 598047"/>
              <a:gd name="connsiteX13" fmla="*/ 67636 w 914870"/>
              <a:gd name="connsiteY13" fmla="*/ 517596 h 59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14870" h="598047">
                <a:moveTo>
                  <a:pt x="67636" y="598048"/>
                </a:moveTo>
                <a:lnTo>
                  <a:pt x="17799" y="598048"/>
                </a:lnTo>
                <a:lnTo>
                  <a:pt x="17799" y="479150"/>
                </a:lnTo>
                <a:lnTo>
                  <a:pt x="865034" y="254882"/>
                </a:lnTo>
                <a:lnTo>
                  <a:pt x="865034" y="159479"/>
                </a:lnTo>
                <a:lnTo>
                  <a:pt x="754680" y="49837"/>
                </a:lnTo>
                <a:lnTo>
                  <a:pt x="177278" y="49837"/>
                </a:lnTo>
                <a:lnTo>
                  <a:pt x="34886" y="192230"/>
                </a:lnTo>
                <a:lnTo>
                  <a:pt x="0" y="156632"/>
                </a:lnTo>
                <a:lnTo>
                  <a:pt x="156632" y="0"/>
                </a:lnTo>
                <a:lnTo>
                  <a:pt x="775327" y="0"/>
                </a:lnTo>
                <a:lnTo>
                  <a:pt x="914871" y="139545"/>
                </a:lnTo>
                <a:lnTo>
                  <a:pt x="914871" y="293328"/>
                </a:lnTo>
                <a:lnTo>
                  <a:pt x="67636" y="517596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4" name="Полилиния: фигура 83">
            <a:extLst>
              <a:ext uri="{FF2B5EF4-FFF2-40B4-BE49-F238E27FC236}">
                <a16:creationId xmlns:a16="http://schemas.microsoft.com/office/drawing/2014/main" xmlns="" id="{F61FD135-077E-4D46-B09B-47871DECC8A4}"/>
              </a:ext>
            </a:extLst>
          </p:cNvPr>
          <p:cNvSpPr/>
          <p:nvPr/>
        </p:nvSpPr>
        <p:spPr>
          <a:xfrm>
            <a:off x="8411609" y="1294408"/>
            <a:ext cx="182090" cy="200226"/>
          </a:xfrm>
          <a:custGeom>
            <a:avLst/>
            <a:gdLst>
              <a:gd name="connsiteX0" fmla="*/ 64789 w 536107"/>
              <a:gd name="connsiteY0" fmla="*/ 589504 h 589504"/>
              <a:gd name="connsiteX1" fmla="*/ 536107 w 536107"/>
              <a:gd name="connsiteY1" fmla="*/ 32750 h 589504"/>
              <a:gd name="connsiteX2" fmla="*/ 498373 w 536107"/>
              <a:gd name="connsiteY2" fmla="*/ 0 h 589504"/>
              <a:gd name="connsiteX3" fmla="*/ 0 w 536107"/>
              <a:gd name="connsiteY3" fmla="*/ 589504 h 58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6107" h="589504">
                <a:moveTo>
                  <a:pt x="64789" y="589504"/>
                </a:moveTo>
                <a:lnTo>
                  <a:pt x="536107" y="32750"/>
                </a:lnTo>
                <a:lnTo>
                  <a:pt x="498373" y="0"/>
                </a:lnTo>
                <a:lnTo>
                  <a:pt x="0" y="589504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5" name="Полилиния: фигура 84">
            <a:extLst>
              <a:ext uri="{FF2B5EF4-FFF2-40B4-BE49-F238E27FC236}">
                <a16:creationId xmlns:a16="http://schemas.microsoft.com/office/drawing/2014/main" xmlns="" id="{99DD969E-389B-4190-9A33-798981D574C2}"/>
              </a:ext>
            </a:extLst>
          </p:cNvPr>
          <p:cNvSpPr/>
          <p:nvPr/>
        </p:nvSpPr>
        <p:spPr>
          <a:xfrm>
            <a:off x="8341965" y="1291506"/>
            <a:ext cx="304692" cy="236982"/>
          </a:xfrm>
          <a:custGeom>
            <a:avLst/>
            <a:gdLst>
              <a:gd name="connsiteX0" fmla="*/ 757527 w 897072"/>
              <a:gd name="connsiteY0" fmla="*/ 697723 h 697722"/>
              <a:gd name="connsiteX1" fmla="*/ 138833 w 897072"/>
              <a:gd name="connsiteY1" fmla="*/ 697723 h 697722"/>
              <a:gd name="connsiteX2" fmla="*/ 0 w 897072"/>
              <a:gd name="connsiteY2" fmla="*/ 558178 h 697722"/>
              <a:gd name="connsiteX3" fmla="*/ 0 w 897072"/>
              <a:gd name="connsiteY3" fmla="*/ 138833 h 697722"/>
              <a:gd name="connsiteX4" fmla="*/ 138833 w 897072"/>
              <a:gd name="connsiteY4" fmla="*/ 0 h 697722"/>
              <a:gd name="connsiteX5" fmla="*/ 757527 w 897072"/>
              <a:gd name="connsiteY5" fmla="*/ 0 h 697722"/>
              <a:gd name="connsiteX6" fmla="*/ 897072 w 897072"/>
              <a:gd name="connsiteY6" fmla="*/ 139544 h 697722"/>
              <a:gd name="connsiteX7" fmla="*/ 897072 w 897072"/>
              <a:gd name="connsiteY7" fmla="*/ 558890 h 697722"/>
              <a:gd name="connsiteX8" fmla="*/ 757527 w 897072"/>
              <a:gd name="connsiteY8" fmla="*/ 697723 h 697722"/>
              <a:gd name="connsiteX9" fmla="*/ 159479 w 897072"/>
              <a:gd name="connsiteY9" fmla="*/ 647885 h 697722"/>
              <a:gd name="connsiteX10" fmla="*/ 736881 w 897072"/>
              <a:gd name="connsiteY10" fmla="*/ 647885 h 697722"/>
              <a:gd name="connsiteX11" fmla="*/ 846523 w 897072"/>
              <a:gd name="connsiteY11" fmla="*/ 538243 h 697722"/>
              <a:gd name="connsiteX12" fmla="*/ 846523 w 897072"/>
              <a:gd name="connsiteY12" fmla="*/ 160191 h 697722"/>
              <a:gd name="connsiteX13" fmla="*/ 736881 w 897072"/>
              <a:gd name="connsiteY13" fmla="*/ 49837 h 697722"/>
              <a:gd name="connsiteX14" fmla="*/ 159479 w 897072"/>
              <a:gd name="connsiteY14" fmla="*/ 49837 h 697722"/>
              <a:gd name="connsiteX15" fmla="*/ 49837 w 897072"/>
              <a:gd name="connsiteY15" fmla="*/ 159480 h 697722"/>
              <a:gd name="connsiteX16" fmla="*/ 49837 w 897072"/>
              <a:gd name="connsiteY16" fmla="*/ 537531 h 697722"/>
              <a:gd name="connsiteX17" fmla="*/ 159479 w 897072"/>
              <a:gd name="connsiteY17" fmla="*/ 647885 h 69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97072" h="697722">
                <a:moveTo>
                  <a:pt x="757527" y="697723"/>
                </a:moveTo>
                <a:lnTo>
                  <a:pt x="138833" y="697723"/>
                </a:lnTo>
                <a:lnTo>
                  <a:pt x="0" y="558178"/>
                </a:lnTo>
                <a:lnTo>
                  <a:pt x="0" y="138833"/>
                </a:lnTo>
                <a:lnTo>
                  <a:pt x="138833" y="0"/>
                </a:lnTo>
                <a:lnTo>
                  <a:pt x="757527" y="0"/>
                </a:lnTo>
                <a:lnTo>
                  <a:pt x="897072" y="139544"/>
                </a:lnTo>
                <a:lnTo>
                  <a:pt x="897072" y="558890"/>
                </a:lnTo>
                <a:lnTo>
                  <a:pt x="757527" y="697723"/>
                </a:lnTo>
                <a:close/>
                <a:moveTo>
                  <a:pt x="159479" y="647885"/>
                </a:moveTo>
                <a:lnTo>
                  <a:pt x="736881" y="647885"/>
                </a:lnTo>
                <a:lnTo>
                  <a:pt x="846523" y="538243"/>
                </a:lnTo>
                <a:lnTo>
                  <a:pt x="846523" y="160191"/>
                </a:lnTo>
                <a:lnTo>
                  <a:pt x="736881" y="49837"/>
                </a:lnTo>
                <a:lnTo>
                  <a:pt x="159479" y="49837"/>
                </a:lnTo>
                <a:lnTo>
                  <a:pt x="49837" y="159480"/>
                </a:lnTo>
                <a:lnTo>
                  <a:pt x="49837" y="537531"/>
                </a:lnTo>
                <a:lnTo>
                  <a:pt x="159479" y="647885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2" name="Полилиния: фигура 81">
            <a:extLst>
              <a:ext uri="{FF2B5EF4-FFF2-40B4-BE49-F238E27FC236}">
                <a16:creationId xmlns:a16="http://schemas.microsoft.com/office/drawing/2014/main" xmlns="" id="{D4576D8E-69B1-4960-8713-D672DF579239}"/>
              </a:ext>
            </a:extLst>
          </p:cNvPr>
          <p:cNvSpPr/>
          <p:nvPr/>
        </p:nvSpPr>
        <p:spPr>
          <a:xfrm>
            <a:off x="8709282" y="1291506"/>
            <a:ext cx="304692" cy="67709"/>
          </a:xfrm>
          <a:custGeom>
            <a:avLst/>
            <a:gdLst>
              <a:gd name="connsiteX0" fmla="*/ 0 w 897072"/>
              <a:gd name="connsiteY0" fmla="*/ 0 h 199349"/>
              <a:gd name="connsiteX1" fmla="*/ 0 w 897072"/>
              <a:gd name="connsiteY1" fmla="*/ 49837 h 199349"/>
              <a:gd name="connsiteX2" fmla="*/ 836555 w 897072"/>
              <a:gd name="connsiteY2" fmla="*/ 49837 h 199349"/>
              <a:gd name="connsiteX3" fmla="*/ 687043 w 897072"/>
              <a:gd name="connsiteY3" fmla="*/ 199349 h 199349"/>
              <a:gd name="connsiteX4" fmla="*/ 757528 w 897072"/>
              <a:gd name="connsiteY4" fmla="*/ 199349 h 199349"/>
              <a:gd name="connsiteX5" fmla="*/ 897072 w 897072"/>
              <a:gd name="connsiteY5" fmla="*/ 59805 h 199349"/>
              <a:gd name="connsiteX6" fmla="*/ 897072 w 897072"/>
              <a:gd name="connsiteY6" fmla="*/ 0 h 199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7072" h="199349">
                <a:moveTo>
                  <a:pt x="0" y="0"/>
                </a:moveTo>
                <a:lnTo>
                  <a:pt x="0" y="49837"/>
                </a:lnTo>
                <a:lnTo>
                  <a:pt x="836555" y="49837"/>
                </a:lnTo>
                <a:lnTo>
                  <a:pt x="687043" y="199349"/>
                </a:lnTo>
                <a:lnTo>
                  <a:pt x="757528" y="199349"/>
                </a:lnTo>
                <a:lnTo>
                  <a:pt x="897072" y="59805"/>
                </a:lnTo>
                <a:lnTo>
                  <a:pt x="897072" y="0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3" name="Полилиния: фигура 82">
            <a:extLst>
              <a:ext uri="{FF2B5EF4-FFF2-40B4-BE49-F238E27FC236}">
                <a16:creationId xmlns:a16="http://schemas.microsoft.com/office/drawing/2014/main" xmlns="" id="{F957EFF2-A7BA-43AC-96BE-B5E4A23C6328}"/>
              </a:ext>
            </a:extLst>
          </p:cNvPr>
          <p:cNvSpPr/>
          <p:nvPr/>
        </p:nvSpPr>
        <p:spPr>
          <a:xfrm>
            <a:off x="8703237" y="1376142"/>
            <a:ext cx="310737" cy="152345"/>
          </a:xfrm>
          <a:custGeom>
            <a:avLst/>
            <a:gdLst>
              <a:gd name="connsiteX0" fmla="*/ 775327 w 914871"/>
              <a:gd name="connsiteY0" fmla="*/ 448536 h 448535"/>
              <a:gd name="connsiteX1" fmla="*/ 156632 w 914871"/>
              <a:gd name="connsiteY1" fmla="*/ 448536 h 448535"/>
              <a:gd name="connsiteX2" fmla="*/ 0 w 914871"/>
              <a:gd name="connsiteY2" fmla="*/ 291904 h 448535"/>
              <a:gd name="connsiteX3" fmla="*/ 34886 w 914871"/>
              <a:gd name="connsiteY3" fmla="*/ 256306 h 448535"/>
              <a:gd name="connsiteX4" fmla="*/ 177279 w 914871"/>
              <a:gd name="connsiteY4" fmla="*/ 398699 h 448535"/>
              <a:gd name="connsiteX5" fmla="*/ 754680 w 914871"/>
              <a:gd name="connsiteY5" fmla="*/ 398699 h 448535"/>
              <a:gd name="connsiteX6" fmla="*/ 865034 w 914871"/>
              <a:gd name="connsiteY6" fmla="*/ 289056 h 448535"/>
              <a:gd name="connsiteX7" fmla="*/ 865034 w 914871"/>
              <a:gd name="connsiteY7" fmla="*/ 159479 h 448535"/>
              <a:gd name="connsiteX8" fmla="*/ 754680 w 914871"/>
              <a:gd name="connsiteY8" fmla="*/ 49837 h 448535"/>
              <a:gd name="connsiteX9" fmla="*/ 316823 w 914871"/>
              <a:gd name="connsiteY9" fmla="*/ 49837 h 448535"/>
              <a:gd name="connsiteX10" fmla="*/ 316823 w 914871"/>
              <a:gd name="connsiteY10" fmla="*/ 0 h 448535"/>
              <a:gd name="connsiteX11" fmla="*/ 775327 w 914871"/>
              <a:gd name="connsiteY11" fmla="*/ 0 h 448535"/>
              <a:gd name="connsiteX12" fmla="*/ 914871 w 914871"/>
              <a:gd name="connsiteY12" fmla="*/ 139545 h 448535"/>
              <a:gd name="connsiteX13" fmla="*/ 914871 w 914871"/>
              <a:gd name="connsiteY13" fmla="*/ 308991 h 44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14871" h="448535">
                <a:moveTo>
                  <a:pt x="775327" y="448536"/>
                </a:moveTo>
                <a:lnTo>
                  <a:pt x="156632" y="448536"/>
                </a:lnTo>
                <a:lnTo>
                  <a:pt x="0" y="291904"/>
                </a:lnTo>
                <a:lnTo>
                  <a:pt x="34886" y="256306"/>
                </a:lnTo>
                <a:lnTo>
                  <a:pt x="177279" y="398699"/>
                </a:lnTo>
                <a:lnTo>
                  <a:pt x="754680" y="398699"/>
                </a:lnTo>
                <a:lnTo>
                  <a:pt x="865034" y="289056"/>
                </a:lnTo>
                <a:lnTo>
                  <a:pt x="865034" y="159479"/>
                </a:lnTo>
                <a:lnTo>
                  <a:pt x="754680" y="49837"/>
                </a:lnTo>
                <a:lnTo>
                  <a:pt x="316823" y="49837"/>
                </a:lnTo>
                <a:lnTo>
                  <a:pt x="316823" y="0"/>
                </a:lnTo>
                <a:lnTo>
                  <a:pt x="775327" y="0"/>
                </a:lnTo>
                <a:lnTo>
                  <a:pt x="914871" y="139545"/>
                </a:lnTo>
                <a:lnTo>
                  <a:pt x="914871" y="308991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1" name="Полилиния: фигура 90">
            <a:extLst>
              <a:ext uri="{FF2B5EF4-FFF2-40B4-BE49-F238E27FC236}">
                <a16:creationId xmlns:a16="http://schemas.microsoft.com/office/drawing/2014/main" xmlns="" id="{E111DA2F-46F6-4384-B33D-A91FC1E597FB}"/>
              </a:ext>
            </a:extLst>
          </p:cNvPr>
          <p:cNvSpPr/>
          <p:nvPr/>
        </p:nvSpPr>
        <p:spPr>
          <a:xfrm>
            <a:off x="670749" y="3981594"/>
            <a:ext cx="182090" cy="200226"/>
          </a:xfrm>
          <a:custGeom>
            <a:avLst/>
            <a:gdLst>
              <a:gd name="connsiteX0" fmla="*/ 64789 w 536107"/>
              <a:gd name="connsiteY0" fmla="*/ 589504 h 589504"/>
              <a:gd name="connsiteX1" fmla="*/ 536107 w 536107"/>
              <a:gd name="connsiteY1" fmla="*/ 32750 h 589504"/>
              <a:gd name="connsiteX2" fmla="*/ 498373 w 536107"/>
              <a:gd name="connsiteY2" fmla="*/ 0 h 589504"/>
              <a:gd name="connsiteX3" fmla="*/ 0 w 536107"/>
              <a:gd name="connsiteY3" fmla="*/ 589504 h 58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6107" h="589504">
                <a:moveTo>
                  <a:pt x="64789" y="589504"/>
                </a:moveTo>
                <a:lnTo>
                  <a:pt x="536107" y="32750"/>
                </a:lnTo>
                <a:lnTo>
                  <a:pt x="498373" y="0"/>
                </a:lnTo>
                <a:lnTo>
                  <a:pt x="0" y="589504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2" name="Полилиния: фигура 91">
            <a:extLst>
              <a:ext uri="{FF2B5EF4-FFF2-40B4-BE49-F238E27FC236}">
                <a16:creationId xmlns:a16="http://schemas.microsoft.com/office/drawing/2014/main" xmlns="" id="{E487616D-4BA6-4CF8-9334-E7991B71500B}"/>
              </a:ext>
            </a:extLst>
          </p:cNvPr>
          <p:cNvSpPr/>
          <p:nvPr/>
        </p:nvSpPr>
        <p:spPr>
          <a:xfrm>
            <a:off x="601105" y="3978692"/>
            <a:ext cx="304692" cy="236982"/>
          </a:xfrm>
          <a:custGeom>
            <a:avLst/>
            <a:gdLst>
              <a:gd name="connsiteX0" fmla="*/ 757527 w 897072"/>
              <a:gd name="connsiteY0" fmla="*/ 697723 h 697722"/>
              <a:gd name="connsiteX1" fmla="*/ 138833 w 897072"/>
              <a:gd name="connsiteY1" fmla="*/ 697723 h 697722"/>
              <a:gd name="connsiteX2" fmla="*/ 0 w 897072"/>
              <a:gd name="connsiteY2" fmla="*/ 558178 h 697722"/>
              <a:gd name="connsiteX3" fmla="*/ 0 w 897072"/>
              <a:gd name="connsiteY3" fmla="*/ 138833 h 697722"/>
              <a:gd name="connsiteX4" fmla="*/ 138833 w 897072"/>
              <a:gd name="connsiteY4" fmla="*/ 0 h 697722"/>
              <a:gd name="connsiteX5" fmla="*/ 757527 w 897072"/>
              <a:gd name="connsiteY5" fmla="*/ 0 h 697722"/>
              <a:gd name="connsiteX6" fmla="*/ 897072 w 897072"/>
              <a:gd name="connsiteY6" fmla="*/ 139544 h 697722"/>
              <a:gd name="connsiteX7" fmla="*/ 897072 w 897072"/>
              <a:gd name="connsiteY7" fmla="*/ 558890 h 697722"/>
              <a:gd name="connsiteX8" fmla="*/ 757527 w 897072"/>
              <a:gd name="connsiteY8" fmla="*/ 697723 h 697722"/>
              <a:gd name="connsiteX9" fmla="*/ 159479 w 897072"/>
              <a:gd name="connsiteY9" fmla="*/ 647885 h 697722"/>
              <a:gd name="connsiteX10" fmla="*/ 736881 w 897072"/>
              <a:gd name="connsiteY10" fmla="*/ 647885 h 697722"/>
              <a:gd name="connsiteX11" fmla="*/ 846523 w 897072"/>
              <a:gd name="connsiteY11" fmla="*/ 538243 h 697722"/>
              <a:gd name="connsiteX12" fmla="*/ 846523 w 897072"/>
              <a:gd name="connsiteY12" fmla="*/ 160191 h 697722"/>
              <a:gd name="connsiteX13" fmla="*/ 736881 w 897072"/>
              <a:gd name="connsiteY13" fmla="*/ 49837 h 697722"/>
              <a:gd name="connsiteX14" fmla="*/ 159479 w 897072"/>
              <a:gd name="connsiteY14" fmla="*/ 49837 h 697722"/>
              <a:gd name="connsiteX15" fmla="*/ 49837 w 897072"/>
              <a:gd name="connsiteY15" fmla="*/ 159480 h 697722"/>
              <a:gd name="connsiteX16" fmla="*/ 49837 w 897072"/>
              <a:gd name="connsiteY16" fmla="*/ 537531 h 697722"/>
              <a:gd name="connsiteX17" fmla="*/ 159479 w 897072"/>
              <a:gd name="connsiteY17" fmla="*/ 647885 h 69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97072" h="697722">
                <a:moveTo>
                  <a:pt x="757527" y="697723"/>
                </a:moveTo>
                <a:lnTo>
                  <a:pt x="138833" y="697723"/>
                </a:lnTo>
                <a:lnTo>
                  <a:pt x="0" y="558178"/>
                </a:lnTo>
                <a:lnTo>
                  <a:pt x="0" y="138833"/>
                </a:lnTo>
                <a:lnTo>
                  <a:pt x="138833" y="0"/>
                </a:lnTo>
                <a:lnTo>
                  <a:pt x="757527" y="0"/>
                </a:lnTo>
                <a:lnTo>
                  <a:pt x="897072" y="139544"/>
                </a:lnTo>
                <a:lnTo>
                  <a:pt x="897072" y="558890"/>
                </a:lnTo>
                <a:lnTo>
                  <a:pt x="757527" y="697723"/>
                </a:lnTo>
                <a:close/>
                <a:moveTo>
                  <a:pt x="159479" y="647885"/>
                </a:moveTo>
                <a:lnTo>
                  <a:pt x="736881" y="647885"/>
                </a:lnTo>
                <a:lnTo>
                  <a:pt x="846523" y="538243"/>
                </a:lnTo>
                <a:lnTo>
                  <a:pt x="846523" y="160191"/>
                </a:lnTo>
                <a:lnTo>
                  <a:pt x="736881" y="49837"/>
                </a:lnTo>
                <a:lnTo>
                  <a:pt x="159479" y="49837"/>
                </a:lnTo>
                <a:lnTo>
                  <a:pt x="49837" y="159480"/>
                </a:lnTo>
                <a:lnTo>
                  <a:pt x="49837" y="537531"/>
                </a:lnTo>
                <a:lnTo>
                  <a:pt x="159479" y="647885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9" name="Полилиния: фигура 88">
            <a:extLst>
              <a:ext uri="{FF2B5EF4-FFF2-40B4-BE49-F238E27FC236}">
                <a16:creationId xmlns:a16="http://schemas.microsoft.com/office/drawing/2014/main" xmlns="" id="{8D943B36-8C7A-43BF-9608-95881C29F378}"/>
              </a:ext>
            </a:extLst>
          </p:cNvPr>
          <p:cNvSpPr/>
          <p:nvPr/>
        </p:nvSpPr>
        <p:spPr>
          <a:xfrm>
            <a:off x="1219309" y="3978692"/>
            <a:ext cx="16927" cy="236982"/>
          </a:xfrm>
          <a:custGeom>
            <a:avLst/>
            <a:gdLst>
              <a:gd name="connsiteX0" fmla="*/ 0 w 49837"/>
              <a:gd name="connsiteY0" fmla="*/ 0 h 697722"/>
              <a:gd name="connsiteX1" fmla="*/ 49837 w 49837"/>
              <a:gd name="connsiteY1" fmla="*/ 0 h 697722"/>
              <a:gd name="connsiteX2" fmla="*/ 49837 w 49837"/>
              <a:gd name="connsiteY2" fmla="*/ 697723 h 697722"/>
              <a:gd name="connsiteX3" fmla="*/ 0 w 49837"/>
              <a:gd name="connsiteY3" fmla="*/ 697723 h 69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37" h="697722">
                <a:moveTo>
                  <a:pt x="0" y="0"/>
                </a:moveTo>
                <a:lnTo>
                  <a:pt x="49837" y="0"/>
                </a:lnTo>
                <a:lnTo>
                  <a:pt x="49837" y="697723"/>
                </a:lnTo>
                <a:lnTo>
                  <a:pt x="0" y="697723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0" name="Полилиния: фигура 89">
            <a:extLst>
              <a:ext uri="{FF2B5EF4-FFF2-40B4-BE49-F238E27FC236}">
                <a16:creationId xmlns:a16="http://schemas.microsoft.com/office/drawing/2014/main" xmlns="" id="{68FE0EFE-5B1A-4E36-9782-499522EBEB99}"/>
              </a:ext>
            </a:extLst>
          </p:cNvPr>
          <p:cNvSpPr/>
          <p:nvPr/>
        </p:nvSpPr>
        <p:spPr>
          <a:xfrm>
            <a:off x="965399" y="3978692"/>
            <a:ext cx="304692" cy="203127"/>
          </a:xfrm>
          <a:custGeom>
            <a:avLst/>
            <a:gdLst>
              <a:gd name="connsiteX0" fmla="*/ 897072 w 897072"/>
              <a:gd name="connsiteY0" fmla="*/ 598048 h 598047"/>
              <a:gd name="connsiteX1" fmla="*/ 0 w 897072"/>
              <a:gd name="connsiteY1" fmla="*/ 598048 h 598047"/>
              <a:gd name="connsiteX2" fmla="*/ 0 w 897072"/>
              <a:gd name="connsiteY2" fmla="*/ 538243 h 598047"/>
              <a:gd name="connsiteX3" fmla="*/ 512613 w 897072"/>
              <a:gd name="connsiteY3" fmla="*/ 0 h 598047"/>
              <a:gd name="connsiteX4" fmla="*/ 697723 w 897072"/>
              <a:gd name="connsiteY4" fmla="*/ 0 h 598047"/>
              <a:gd name="connsiteX5" fmla="*/ 697723 w 897072"/>
              <a:gd name="connsiteY5" fmla="*/ 49837 h 598047"/>
              <a:gd name="connsiteX6" fmla="*/ 533971 w 897072"/>
              <a:gd name="connsiteY6" fmla="*/ 49837 h 598047"/>
              <a:gd name="connsiteX7" fmla="*/ 59093 w 897072"/>
              <a:gd name="connsiteY7" fmla="*/ 548211 h 598047"/>
              <a:gd name="connsiteX8" fmla="*/ 897072 w 897072"/>
              <a:gd name="connsiteY8" fmla="*/ 548211 h 59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7072" h="598047">
                <a:moveTo>
                  <a:pt x="897072" y="598048"/>
                </a:moveTo>
                <a:lnTo>
                  <a:pt x="0" y="598048"/>
                </a:lnTo>
                <a:lnTo>
                  <a:pt x="0" y="538243"/>
                </a:lnTo>
                <a:lnTo>
                  <a:pt x="512613" y="0"/>
                </a:lnTo>
                <a:lnTo>
                  <a:pt x="697723" y="0"/>
                </a:lnTo>
                <a:lnTo>
                  <a:pt x="697723" y="49837"/>
                </a:lnTo>
                <a:lnTo>
                  <a:pt x="533971" y="49837"/>
                </a:lnTo>
                <a:lnTo>
                  <a:pt x="59093" y="548211"/>
                </a:lnTo>
                <a:lnTo>
                  <a:pt x="897072" y="548211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8" name="Полилиния: фигура 97">
            <a:extLst>
              <a:ext uri="{FF2B5EF4-FFF2-40B4-BE49-F238E27FC236}">
                <a16:creationId xmlns:a16="http://schemas.microsoft.com/office/drawing/2014/main" xmlns="" id="{0F996DE0-9865-4B03-9576-760FF725C27C}"/>
              </a:ext>
            </a:extLst>
          </p:cNvPr>
          <p:cNvSpPr/>
          <p:nvPr/>
        </p:nvSpPr>
        <p:spPr>
          <a:xfrm>
            <a:off x="4547704" y="3981594"/>
            <a:ext cx="182090" cy="200226"/>
          </a:xfrm>
          <a:custGeom>
            <a:avLst/>
            <a:gdLst>
              <a:gd name="connsiteX0" fmla="*/ 64789 w 536107"/>
              <a:gd name="connsiteY0" fmla="*/ 589504 h 589504"/>
              <a:gd name="connsiteX1" fmla="*/ 536107 w 536107"/>
              <a:gd name="connsiteY1" fmla="*/ 32750 h 589504"/>
              <a:gd name="connsiteX2" fmla="*/ 498373 w 536107"/>
              <a:gd name="connsiteY2" fmla="*/ 0 h 589504"/>
              <a:gd name="connsiteX3" fmla="*/ 0 w 536107"/>
              <a:gd name="connsiteY3" fmla="*/ 589504 h 58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6107" h="589504">
                <a:moveTo>
                  <a:pt x="64789" y="589504"/>
                </a:moveTo>
                <a:lnTo>
                  <a:pt x="536107" y="32750"/>
                </a:lnTo>
                <a:lnTo>
                  <a:pt x="498373" y="0"/>
                </a:lnTo>
                <a:lnTo>
                  <a:pt x="0" y="589504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9" name="Полилиния: фигура 98">
            <a:extLst>
              <a:ext uri="{FF2B5EF4-FFF2-40B4-BE49-F238E27FC236}">
                <a16:creationId xmlns:a16="http://schemas.microsoft.com/office/drawing/2014/main" xmlns="" id="{4F1BF9C7-23CE-4A8D-9C51-66E631D968B9}"/>
              </a:ext>
            </a:extLst>
          </p:cNvPr>
          <p:cNvSpPr/>
          <p:nvPr/>
        </p:nvSpPr>
        <p:spPr>
          <a:xfrm>
            <a:off x="4478060" y="3978692"/>
            <a:ext cx="304692" cy="236982"/>
          </a:xfrm>
          <a:custGeom>
            <a:avLst/>
            <a:gdLst>
              <a:gd name="connsiteX0" fmla="*/ 757527 w 897072"/>
              <a:gd name="connsiteY0" fmla="*/ 697723 h 697722"/>
              <a:gd name="connsiteX1" fmla="*/ 138833 w 897072"/>
              <a:gd name="connsiteY1" fmla="*/ 697723 h 697722"/>
              <a:gd name="connsiteX2" fmla="*/ 0 w 897072"/>
              <a:gd name="connsiteY2" fmla="*/ 558178 h 697722"/>
              <a:gd name="connsiteX3" fmla="*/ 0 w 897072"/>
              <a:gd name="connsiteY3" fmla="*/ 138833 h 697722"/>
              <a:gd name="connsiteX4" fmla="*/ 138833 w 897072"/>
              <a:gd name="connsiteY4" fmla="*/ 0 h 697722"/>
              <a:gd name="connsiteX5" fmla="*/ 757527 w 897072"/>
              <a:gd name="connsiteY5" fmla="*/ 0 h 697722"/>
              <a:gd name="connsiteX6" fmla="*/ 897072 w 897072"/>
              <a:gd name="connsiteY6" fmla="*/ 139544 h 697722"/>
              <a:gd name="connsiteX7" fmla="*/ 897072 w 897072"/>
              <a:gd name="connsiteY7" fmla="*/ 558890 h 697722"/>
              <a:gd name="connsiteX8" fmla="*/ 757527 w 897072"/>
              <a:gd name="connsiteY8" fmla="*/ 697723 h 697722"/>
              <a:gd name="connsiteX9" fmla="*/ 159479 w 897072"/>
              <a:gd name="connsiteY9" fmla="*/ 647885 h 697722"/>
              <a:gd name="connsiteX10" fmla="*/ 736881 w 897072"/>
              <a:gd name="connsiteY10" fmla="*/ 647885 h 697722"/>
              <a:gd name="connsiteX11" fmla="*/ 846523 w 897072"/>
              <a:gd name="connsiteY11" fmla="*/ 538243 h 697722"/>
              <a:gd name="connsiteX12" fmla="*/ 846523 w 897072"/>
              <a:gd name="connsiteY12" fmla="*/ 160191 h 697722"/>
              <a:gd name="connsiteX13" fmla="*/ 736881 w 897072"/>
              <a:gd name="connsiteY13" fmla="*/ 49837 h 697722"/>
              <a:gd name="connsiteX14" fmla="*/ 159479 w 897072"/>
              <a:gd name="connsiteY14" fmla="*/ 49837 h 697722"/>
              <a:gd name="connsiteX15" fmla="*/ 49837 w 897072"/>
              <a:gd name="connsiteY15" fmla="*/ 159480 h 697722"/>
              <a:gd name="connsiteX16" fmla="*/ 49837 w 897072"/>
              <a:gd name="connsiteY16" fmla="*/ 537531 h 697722"/>
              <a:gd name="connsiteX17" fmla="*/ 159479 w 897072"/>
              <a:gd name="connsiteY17" fmla="*/ 647885 h 69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97072" h="697722">
                <a:moveTo>
                  <a:pt x="757527" y="697723"/>
                </a:moveTo>
                <a:lnTo>
                  <a:pt x="138833" y="697723"/>
                </a:lnTo>
                <a:lnTo>
                  <a:pt x="0" y="558178"/>
                </a:lnTo>
                <a:lnTo>
                  <a:pt x="0" y="138833"/>
                </a:lnTo>
                <a:lnTo>
                  <a:pt x="138833" y="0"/>
                </a:lnTo>
                <a:lnTo>
                  <a:pt x="757527" y="0"/>
                </a:lnTo>
                <a:lnTo>
                  <a:pt x="897072" y="139544"/>
                </a:lnTo>
                <a:lnTo>
                  <a:pt x="897072" y="558890"/>
                </a:lnTo>
                <a:lnTo>
                  <a:pt x="757527" y="697723"/>
                </a:lnTo>
                <a:close/>
                <a:moveTo>
                  <a:pt x="159479" y="647885"/>
                </a:moveTo>
                <a:lnTo>
                  <a:pt x="736881" y="647885"/>
                </a:lnTo>
                <a:lnTo>
                  <a:pt x="846523" y="538243"/>
                </a:lnTo>
                <a:lnTo>
                  <a:pt x="846523" y="160191"/>
                </a:lnTo>
                <a:lnTo>
                  <a:pt x="736881" y="49837"/>
                </a:lnTo>
                <a:lnTo>
                  <a:pt x="159479" y="49837"/>
                </a:lnTo>
                <a:lnTo>
                  <a:pt x="49837" y="159480"/>
                </a:lnTo>
                <a:lnTo>
                  <a:pt x="49837" y="537531"/>
                </a:lnTo>
                <a:lnTo>
                  <a:pt x="159479" y="647885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6" name="Полилиния: фигура 95">
            <a:extLst>
              <a:ext uri="{FF2B5EF4-FFF2-40B4-BE49-F238E27FC236}">
                <a16:creationId xmlns:a16="http://schemas.microsoft.com/office/drawing/2014/main" xmlns="" id="{CEBDFEBF-6184-416E-9DB8-B300D9DE9F28}"/>
              </a:ext>
            </a:extLst>
          </p:cNvPr>
          <p:cNvSpPr/>
          <p:nvPr/>
        </p:nvSpPr>
        <p:spPr>
          <a:xfrm>
            <a:off x="4845377" y="3978692"/>
            <a:ext cx="304692" cy="16927"/>
          </a:xfrm>
          <a:custGeom>
            <a:avLst/>
            <a:gdLst>
              <a:gd name="connsiteX0" fmla="*/ 0 w 897072"/>
              <a:gd name="connsiteY0" fmla="*/ 0 h 49837"/>
              <a:gd name="connsiteX1" fmla="*/ 897072 w 897072"/>
              <a:gd name="connsiteY1" fmla="*/ 0 h 49837"/>
              <a:gd name="connsiteX2" fmla="*/ 897072 w 897072"/>
              <a:gd name="connsiteY2" fmla="*/ 49837 h 49837"/>
              <a:gd name="connsiteX3" fmla="*/ 0 w 897072"/>
              <a:gd name="connsiteY3" fmla="*/ 49837 h 4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072" h="49837">
                <a:moveTo>
                  <a:pt x="0" y="0"/>
                </a:moveTo>
                <a:lnTo>
                  <a:pt x="897072" y="0"/>
                </a:lnTo>
                <a:lnTo>
                  <a:pt x="897072" y="49837"/>
                </a:lnTo>
                <a:lnTo>
                  <a:pt x="0" y="49837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97" name="Полилиния: фигура 96">
            <a:extLst>
              <a:ext uri="{FF2B5EF4-FFF2-40B4-BE49-F238E27FC236}">
                <a16:creationId xmlns:a16="http://schemas.microsoft.com/office/drawing/2014/main" xmlns="" id="{AB3171C1-81C1-494B-BA55-8404C6BA3395}"/>
              </a:ext>
            </a:extLst>
          </p:cNvPr>
          <p:cNvSpPr/>
          <p:nvPr/>
        </p:nvSpPr>
        <p:spPr>
          <a:xfrm>
            <a:off x="4839332" y="4012546"/>
            <a:ext cx="310737" cy="203127"/>
          </a:xfrm>
          <a:custGeom>
            <a:avLst/>
            <a:gdLst>
              <a:gd name="connsiteX0" fmla="*/ 775327 w 914870"/>
              <a:gd name="connsiteY0" fmla="*/ 598048 h 598047"/>
              <a:gd name="connsiteX1" fmla="*/ 181550 w 914870"/>
              <a:gd name="connsiteY1" fmla="*/ 598048 h 598047"/>
              <a:gd name="connsiteX2" fmla="*/ 0 w 914870"/>
              <a:gd name="connsiteY2" fmla="*/ 416498 h 598047"/>
              <a:gd name="connsiteX3" fmla="*/ 34886 w 914870"/>
              <a:gd name="connsiteY3" fmla="*/ 380900 h 598047"/>
              <a:gd name="connsiteX4" fmla="*/ 202197 w 914870"/>
              <a:gd name="connsiteY4" fmla="*/ 548211 h 598047"/>
              <a:gd name="connsiteX5" fmla="*/ 754680 w 914870"/>
              <a:gd name="connsiteY5" fmla="*/ 548211 h 598047"/>
              <a:gd name="connsiteX6" fmla="*/ 865034 w 914870"/>
              <a:gd name="connsiteY6" fmla="*/ 438569 h 598047"/>
              <a:gd name="connsiteX7" fmla="*/ 865034 w 914870"/>
              <a:gd name="connsiteY7" fmla="*/ 308991 h 598047"/>
              <a:gd name="connsiteX8" fmla="*/ 754680 w 914870"/>
              <a:gd name="connsiteY8" fmla="*/ 199349 h 598047"/>
              <a:gd name="connsiteX9" fmla="*/ 17799 w 914870"/>
              <a:gd name="connsiteY9" fmla="*/ 199349 h 598047"/>
              <a:gd name="connsiteX10" fmla="*/ 17799 w 914870"/>
              <a:gd name="connsiteY10" fmla="*/ 0 h 598047"/>
              <a:gd name="connsiteX11" fmla="*/ 67636 w 914870"/>
              <a:gd name="connsiteY11" fmla="*/ 0 h 598047"/>
              <a:gd name="connsiteX12" fmla="*/ 67636 w 914870"/>
              <a:gd name="connsiteY12" fmla="*/ 149512 h 598047"/>
              <a:gd name="connsiteX13" fmla="*/ 775327 w 914870"/>
              <a:gd name="connsiteY13" fmla="*/ 149512 h 598047"/>
              <a:gd name="connsiteX14" fmla="*/ 914871 w 914870"/>
              <a:gd name="connsiteY14" fmla="*/ 289057 h 598047"/>
              <a:gd name="connsiteX15" fmla="*/ 914871 w 914870"/>
              <a:gd name="connsiteY15" fmla="*/ 458503 h 59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14870" h="598047">
                <a:moveTo>
                  <a:pt x="775327" y="598048"/>
                </a:moveTo>
                <a:lnTo>
                  <a:pt x="181550" y="598048"/>
                </a:lnTo>
                <a:lnTo>
                  <a:pt x="0" y="416498"/>
                </a:lnTo>
                <a:lnTo>
                  <a:pt x="34886" y="380900"/>
                </a:lnTo>
                <a:lnTo>
                  <a:pt x="202197" y="548211"/>
                </a:lnTo>
                <a:lnTo>
                  <a:pt x="754680" y="548211"/>
                </a:lnTo>
                <a:lnTo>
                  <a:pt x="865034" y="438569"/>
                </a:lnTo>
                <a:lnTo>
                  <a:pt x="865034" y="308991"/>
                </a:lnTo>
                <a:lnTo>
                  <a:pt x="754680" y="199349"/>
                </a:lnTo>
                <a:lnTo>
                  <a:pt x="17799" y="199349"/>
                </a:lnTo>
                <a:lnTo>
                  <a:pt x="17799" y="0"/>
                </a:lnTo>
                <a:lnTo>
                  <a:pt x="67636" y="0"/>
                </a:lnTo>
                <a:lnTo>
                  <a:pt x="67636" y="149512"/>
                </a:lnTo>
                <a:lnTo>
                  <a:pt x="775327" y="149512"/>
                </a:lnTo>
                <a:lnTo>
                  <a:pt x="914871" y="289057"/>
                </a:lnTo>
                <a:lnTo>
                  <a:pt x="914871" y="458503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3" name="Полилиния: фигура 102">
            <a:extLst>
              <a:ext uri="{FF2B5EF4-FFF2-40B4-BE49-F238E27FC236}">
                <a16:creationId xmlns:a16="http://schemas.microsoft.com/office/drawing/2014/main" xmlns="" id="{10A437E7-7D96-410B-882F-9B6F7F8136DB}"/>
              </a:ext>
            </a:extLst>
          </p:cNvPr>
          <p:cNvSpPr/>
          <p:nvPr/>
        </p:nvSpPr>
        <p:spPr>
          <a:xfrm>
            <a:off x="8411609" y="3981594"/>
            <a:ext cx="182090" cy="200226"/>
          </a:xfrm>
          <a:custGeom>
            <a:avLst/>
            <a:gdLst>
              <a:gd name="connsiteX0" fmla="*/ 64789 w 536107"/>
              <a:gd name="connsiteY0" fmla="*/ 589504 h 589504"/>
              <a:gd name="connsiteX1" fmla="*/ 536107 w 536107"/>
              <a:gd name="connsiteY1" fmla="*/ 32750 h 589504"/>
              <a:gd name="connsiteX2" fmla="*/ 498373 w 536107"/>
              <a:gd name="connsiteY2" fmla="*/ 0 h 589504"/>
              <a:gd name="connsiteX3" fmla="*/ 0 w 536107"/>
              <a:gd name="connsiteY3" fmla="*/ 589504 h 58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6107" h="589504">
                <a:moveTo>
                  <a:pt x="64789" y="589504"/>
                </a:moveTo>
                <a:lnTo>
                  <a:pt x="536107" y="32750"/>
                </a:lnTo>
                <a:lnTo>
                  <a:pt x="498373" y="0"/>
                </a:lnTo>
                <a:lnTo>
                  <a:pt x="0" y="589504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4" name="Полилиния: фигура 103">
            <a:extLst>
              <a:ext uri="{FF2B5EF4-FFF2-40B4-BE49-F238E27FC236}">
                <a16:creationId xmlns:a16="http://schemas.microsoft.com/office/drawing/2014/main" xmlns="" id="{B6BCE218-5666-45D6-B1E8-405365675043}"/>
              </a:ext>
            </a:extLst>
          </p:cNvPr>
          <p:cNvSpPr/>
          <p:nvPr/>
        </p:nvSpPr>
        <p:spPr>
          <a:xfrm>
            <a:off x="8341965" y="3978692"/>
            <a:ext cx="304692" cy="236982"/>
          </a:xfrm>
          <a:custGeom>
            <a:avLst/>
            <a:gdLst>
              <a:gd name="connsiteX0" fmla="*/ 757527 w 897072"/>
              <a:gd name="connsiteY0" fmla="*/ 697723 h 697722"/>
              <a:gd name="connsiteX1" fmla="*/ 138833 w 897072"/>
              <a:gd name="connsiteY1" fmla="*/ 697723 h 697722"/>
              <a:gd name="connsiteX2" fmla="*/ 0 w 897072"/>
              <a:gd name="connsiteY2" fmla="*/ 558178 h 697722"/>
              <a:gd name="connsiteX3" fmla="*/ 0 w 897072"/>
              <a:gd name="connsiteY3" fmla="*/ 138833 h 697722"/>
              <a:gd name="connsiteX4" fmla="*/ 138833 w 897072"/>
              <a:gd name="connsiteY4" fmla="*/ 0 h 697722"/>
              <a:gd name="connsiteX5" fmla="*/ 757527 w 897072"/>
              <a:gd name="connsiteY5" fmla="*/ 0 h 697722"/>
              <a:gd name="connsiteX6" fmla="*/ 897072 w 897072"/>
              <a:gd name="connsiteY6" fmla="*/ 139544 h 697722"/>
              <a:gd name="connsiteX7" fmla="*/ 897072 w 897072"/>
              <a:gd name="connsiteY7" fmla="*/ 558890 h 697722"/>
              <a:gd name="connsiteX8" fmla="*/ 757527 w 897072"/>
              <a:gd name="connsiteY8" fmla="*/ 697723 h 697722"/>
              <a:gd name="connsiteX9" fmla="*/ 159479 w 897072"/>
              <a:gd name="connsiteY9" fmla="*/ 647885 h 697722"/>
              <a:gd name="connsiteX10" fmla="*/ 736881 w 897072"/>
              <a:gd name="connsiteY10" fmla="*/ 647885 h 697722"/>
              <a:gd name="connsiteX11" fmla="*/ 846523 w 897072"/>
              <a:gd name="connsiteY11" fmla="*/ 538243 h 697722"/>
              <a:gd name="connsiteX12" fmla="*/ 846523 w 897072"/>
              <a:gd name="connsiteY12" fmla="*/ 160191 h 697722"/>
              <a:gd name="connsiteX13" fmla="*/ 736881 w 897072"/>
              <a:gd name="connsiteY13" fmla="*/ 49837 h 697722"/>
              <a:gd name="connsiteX14" fmla="*/ 159479 w 897072"/>
              <a:gd name="connsiteY14" fmla="*/ 49837 h 697722"/>
              <a:gd name="connsiteX15" fmla="*/ 49837 w 897072"/>
              <a:gd name="connsiteY15" fmla="*/ 159480 h 697722"/>
              <a:gd name="connsiteX16" fmla="*/ 49837 w 897072"/>
              <a:gd name="connsiteY16" fmla="*/ 537531 h 697722"/>
              <a:gd name="connsiteX17" fmla="*/ 159479 w 897072"/>
              <a:gd name="connsiteY17" fmla="*/ 647885 h 69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97072" h="697722">
                <a:moveTo>
                  <a:pt x="757527" y="697723"/>
                </a:moveTo>
                <a:lnTo>
                  <a:pt x="138833" y="697723"/>
                </a:lnTo>
                <a:lnTo>
                  <a:pt x="0" y="558178"/>
                </a:lnTo>
                <a:lnTo>
                  <a:pt x="0" y="138833"/>
                </a:lnTo>
                <a:lnTo>
                  <a:pt x="138833" y="0"/>
                </a:lnTo>
                <a:lnTo>
                  <a:pt x="757527" y="0"/>
                </a:lnTo>
                <a:lnTo>
                  <a:pt x="897072" y="139544"/>
                </a:lnTo>
                <a:lnTo>
                  <a:pt x="897072" y="558890"/>
                </a:lnTo>
                <a:lnTo>
                  <a:pt x="757527" y="697723"/>
                </a:lnTo>
                <a:close/>
                <a:moveTo>
                  <a:pt x="159479" y="647885"/>
                </a:moveTo>
                <a:lnTo>
                  <a:pt x="736881" y="647885"/>
                </a:lnTo>
                <a:lnTo>
                  <a:pt x="846523" y="538243"/>
                </a:lnTo>
                <a:lnTo>
                  <a:pt x="846523" y="160191"/>
                </a:lnTo>
                <a:lnTo>
                  <a:pt x="736881" y="49837"/>
                </a:lnTo>
                <a:lnTo>
                  <a:pt x="159479" y="49837"/>
                </a:lnTo>
                <a:lnTo>
                  <a:pt x="49837" y="159480"/>
                </a:lnTo>
                <a:lnTo>
                  <a:pt x="49837" y="537531"/>
                </a:lnTo>
                <a:lnTo>
                  <a:pt x="159479" y="647885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2" name="Полилиния: фигура 101">
            <a:extLst>
              <a:ext uri="{FF2B5EF4-FFF2-40B4-BE49-F238E27FC236}">
                <a16:creationId xmlns:a16="http://schemas.microsoft.com/office/drawing/2014/main" xmlns="" id="{16044608-3BD9-456A-A2AA-29B186AE22A4}"/>
              </a:ext>
            </a:extLst>
          </p:cNvPr>
          <p:cNvSpPr/>
          <p:nvPr/>
        </p:nvSpPr>
        <p:spPr>
          <a:xfrm>
            <a:off x="8706259" y="3978692"/>
            <a:ext cx="304692" cy="236982"/>
          </a:xfrm>
          <a:custGeom>
            <a:avLst/>
            <a:gdLst>
              <a:gd name="connsiteX0" fmla="*/ 757528 w 897072"/>
              <a:gd name="connsiteY0" fmla="*/ 697723 h 697722"/>
              <a:gd name="connsiteX1" fmla="*/ 138833 w 897072"/>
              <a:gd name="connsiteY1" fmla="*/ 697723 h 697722"/>
              <a:gd name="connsiteX2" fmla="*/ 0 w 897072"/>
              <a:gd name="connsiteY2" fmla="*/ 558178 h 697722"/>
              <a:gd name="connsiteX3" fmla="*/ 0 w 897072"/>
              <a:gd name="connsiteY3" fmla="*/ 139545 h 697722"/>
              <a:gd name="connsiteX4" fmla="*/ 138833 w 897072"/>
              <a:gd name="connsiteY4" fmla="*/ 0 h 697722"/>
              <a:gd name="connsiteX5" fmla="*/ 897072 w 897072"/>
              <a:gd name="connsiteY5" fmla="*/ 0 h 697722"/>
              <a:gd name="connsiteX6" fmla="*/ 897072 w 897072"/>
              <a:gd name="connsiteY6" fmla="*/ 49837 h 697722"/>
              <a:gd name="connsiteX7" fmla="*/ 159480 w 897072"/>
              <a:gd name="connsiteY7" fmla="*/ 49837 h 697722"/>
              <a:gd name="connsiteX8" fmla="*/ 49837 w 897072"/>
              <a:gd name="connsiteY8" fmla="*/ 159479 h 697722"/>
              <a:gd name="connsiteX9" fmla="*/ 49837 w 897072"/>
              <a:gd name="connsiteY9" fmla="*/ 538243 h 697722"/>
              <a:gd name="connsiteX10" fmla="*/ 159480 w 897072"/>
              <a:gd name="connsiteY10" fmla="*/ 647885 h 697722"/>
              <a:gd name="connsiteX11" fmla="*/ 736881 w 897072"/>
              <a:gd name="connsiteY11" fmla="*/ 647885 h 697722"/>
              <a:gd name="connsiteX12" fmla="*/ 847235 w 897072"/>
              <a:gd name="connsiteY12" fmla="*/ 538243 h 697722"/>
              <a:gd name="connsiteX13" fmla="*/ 847235 w 897072"/>
              <a:gd name="connsiteY13" fmla="*/ 408666 h 697722"/>
              <a:gd name="connsiteX14" fmla="*/ 736881 w 897072"/>
              <a:gd name="connsiteY14" fmla="*/ 299024 h 697722"/>
              <a:gd name="connsiteX15" fmla="*/ 99675 w 897072"/>
              <a:gd name="connsiteY15" fmla="*/ 299024 h 697722"/>
              <a:gd name="connsiteX16" fmla="*/ 99675 w 897072"/>
              <a:gd name="connsiteY16" fmla="*/ 249187 h 697722"/>
              <a:gd name="connsiteX17" fmla="*/ 757528 w 897072"/>
              <a:gd name="connsiteY17" fmla="*/ 249187 h 697722"/>
              <a:gd name="connsiteX18" fmla="*/ 897072 w 897072"/>
              <a:gd name="connsiteY18" fmla="*/ 388731 h 697722"/>
              <a:gd name="connsiteX19" fmla="*/ 897072 w 897072"/>
              <a:gd name="connsiteY19" fmla="*/ 558178 h 697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97072" h="697722">
                <a:moveTo>
                  <a:pt x="757528" y="697723"/>
                </a:moveTo>
                <a:lnTo>
                  <a:pt x="138833" y="697723"/>
                </a:lnTo>
                <a:lnTo>
                  <a:pt x="0" y="558178"/>
                </a:lnTo>
                <a:lnTo>
                  <a:pt x="0" y="139545"/>
                </a:lnTo>
                <a:lnTo>
                  <a:pt x="138833" y="0"/>
                </a:lnTo>
                <a:lnTo>
                  <a:pt x="897072" y="0"/>
                </a:lnTo>
                <a:lnTo>
                  <a:pt x="897072" y="49837"/>
                </a:lnTo>
                <a:lnTo>
                  <a:pt x="159480" y="49837"/>
                </a:lnTo>
                <a:lnTo>
                  <a:pt x="49837" y="159479"/>
                </a:lnTo>
                <a:lnTo>
                  <a:pt x="49837" y="538243"/>
                </a:lnTo>
                <a:lnTo>
                  <a:pt x="159480" y="647885"/>
                </a:lnTo>
                <a:lnTo>
                  <a:pt x="736881" y="647885"/>
                </a:lnTo>
                <a:lnTo>
                  <a:pt x="847235" y="538243"/>
                </a:lnTo>
                <a:lnTo>
                  <a:pt x="847235" y="408666"/>
                </a:lnTo>
                <a:lnTo>
                  <a:pt x="736881" y="299024"/>
                </a:lnTo>
                <a:lnTo>
                  <a:pt x="99675" y="299024"/>
                </a:lnTo>
                <a:lnTo>
                  <a:pt x="99675" y="249187"/>
                </a:lnTo>
                <a:lnTo>
                  <a:pt x="757528" y="249187"/>
                </a:lnTo>
                <a:lnTo>
                  <a:pt x="897072" y="388731"/>
                </a:lnTo>
                <a:lnTo>
                  <a:pt x="897072" y="558178"/>
                </a:lnTo>
                <a:close/>
              </a:path>
            </a:pathLst>
          </a:custGeom>
          <a:solidFill>
            <a:schemeClr val="accent1"/>
          </a:solidFill>
          <a:ln w="7107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4F093F3-F6EA-49B1-8194-C599E39E145D}"/>
              </a:ext>
            </a:extLst>
          </p:cNvPr>
          <p:cNvSpPr txBox="1"/>
          <p:nvPr/>
        </p:nvSpPr>
        <p:spPr>
          <a:xfrm>
            <a:off x="540144" y="1630077"/>
            <a:ext cx="305649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ctr"/>
            <a:r>
              <a:rPr lang="ru-RU" sz="14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Лидерство руководителей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000" dirty="0" smtClean="0">
              <a:solidFill>
                <a:srgbClr val="003258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 smtClean="0">
                <a:solidFill>
                  <a:srgbClr val="003258"/>
                </a:solidFill>
              </a:rPr>
              <a:t>Обеспечить </a:t>
            </a:r>
            <a:r>
              <a:rPr lang="ru-RU" sz="1000" dirty="0">
                <a:solidFill>
                  <a:srgbClr val="003258"/>
                </a:solidFill>
              </a:rPr>
              <a:t>нарядные участков информацией о лучших практиках по БТ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3258"/>
                </a:solidFill>
              </a:rPr>
              <a:t>Контролировать организацию выполнения работ силами работников ПК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xmlns="" id="{48993873-5F2F-4518-AA0A-D84DDC8BADA4}"/>
              </a:ext>
            </a:extLst>
          </p:cNvPr>
          <p:cNvSpPr txBox="1"/>
          <p:nvPr/>
        </p:nvSpPr>
        <p:spPr>
          <a:xfrm>
            <a:off x="4432236" y="1635493"/>
            <a:ext cx="3044387" cy="18158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ctr"/>
            <a:r>
              <a:rPr lang="ru-RU" altLang="ru-RU" sz="14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риска + </a:t>
            </a:r>
            <a:r>
              <a:rPr lang="ru-RU" altLang="ru-RU" sz="14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визуализация </a:t>
            </a:r>
          </a:p>
          <a:p>
            <a:pPr fontAlgn="ctr"/>
            <a:endParaRPr lang="ru-RU" sz="1400" b="1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 smtClean="0">
                <a:solidFill>
                  <a:srgbClr val="003258"/>
                </a:solidFill>
              </a:rPr>
              <a:t>Обеспечить </a:t>
            </a:r>
            <a:r>
              <a:rPr lang="ru-RU" sz="1000" dirty="0">
                <a:solidFill>
                  <a:srgbClr val="003258"/>
                </a:solidFill>
              </a:rPr>
              <a:t>нарядные участков перечнем ОПФ, ВПФ, а также перечнем «Смертельных опасностей»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3258"/>
                </a:solidFill>
              </a:rPr>
              <a:t>Разместить в нарядных участков «Карт рисков» по профессиям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3258"/>
                </a:solidFill>
              </a:rPr>
              <a:t>Обеспечить наличие на рабочих местах знаков «Смертельные опасности»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3258"/>
                </a:solidFill>
              </a:rPr>
              <a:t>Разработать по участкам перечень опасностей с мероприятиями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xmlns="" id="{AFC4C5C4-3F1D-4894-8D20-2A7FA1B6F804}"/>
              </a:ext>
            </a:extLst>
          </p:cNvPr>
          <p:cNvSpPr txBox="1"/>
          <p:nvPr/>
        </p:nvSpPr>
        <p:spPr>
          <a:xfrm>
            <a:off x="8297911" y="1635493"/>
            <a:ext cx="3161819" cy="1908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ctr"/>
            <a:r>
              <a:rPr lang="ru-RU" altLang="ru-RU" sz="14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Обучение </a:t>
            </a:r>
            <a:r>
              <a:rPr lang="ru-RU" altLang="ru-RU" sz="14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инструктажи</a:t>
            </a:r>
            <a:endParaRPr lang="ru-RU" sz="1400" b="1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3258"/>
                </a:solidFill>
              </a:rPr>
              <a:t>Составить перечень нормативных документов для работников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3258"/>
                </a:solidFill>
              </a:rPr>
              <a:t>Составить перечень вопросов для работников и ИТР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3258"/>
                </a:solidFill>
              </a:rPr>
              <a:t>Обеспечить наличие инструкций по ОТ в нарядных производственных участков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3258"/>
                </a:solidFill>
              </a:rPr>
              <a:t>Обеспечить стажировку и проведение аттестации / проверки знаний в области ОТ и ПБ рабочих и ИТР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3258"/>
                </a:solidFill>
              </a:rPr>
              <a:t>Контролировать выполнение работ силами работников ПК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xmlns="" id="{44B4F487-7B45-4958-BD6A-80A436549EBF}"/>
              </a:ext>
            </a:extLst>
          </p:cNvPr>
          <p:cNvSpPr txBox="1"/>
          <p:nvPr/>
        </p:nvSpPr>
        <p:spPr>
          <a:xfrm>
            <a:off x="601104" y="4414755"/>
            <a:ext cx="3477732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ctr"/>
            <a:r>
              <a:rPr lang="ru-RU" altLang="ru-RU" sz="14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Производственный </a:t>
            </a:r>
            <a:r>
              <a:rPr lang="ru-RU" altLang="ru-RU" sz="14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контроль</a:t>
            </a:r>
          </a:p>
          <a:p>
            <a:pPr fontAlgn="ctr"/>
            <a:endParaRPr lang="ru-RU" sz="1400" b="1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3258"/>
                </a:solidFill>
              </a:rPr>
              <a:t>Подготовить чек-листы для специалистов по ПК и линейных ИТР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3258"/>
                </a:solidFill>
              </a:rPr>
              <a:t>Собрать информацию, где не работает доска решения проблем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3258"/>
                </a:solidFill>
              </a:rPr>
              <a:t>Обеспечить работу ДРП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3258"/>
                </a:solidFill>
              </a:rPr>
              <a:t>Собрать критерии для определения корневых причин нарушений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xmlns="" id="{8141DF88-1643-45E4-81D8-2E342733D676}"/>
              </a:ext>
            </a:extLst>
          </p:cNvPr>
          <p:cNvSpPr txBox="1"/>
          <p:nvPr/>
        </p:nvSpPr>
        <p:spPr>
          <a:xfrm>
            <a:off x="4453694" y="4414755"/>
            <a:ext cx="2895676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ctr"/>
            <a:r>
              <a:rPr lang="ru-RU" altLang="ru-RU" sz="14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с </a:t>
            </a:r>
            <a:r>
              <a:rPr lang="ru-RU" altLang="ru-RU" sz="1400" b="1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нарушителями</a:t>
            </a:r>
          </a:p>
          <a:p>
            <a:pPr fontAlgn="ctr"/>
            <a:endParaRPr lang="ru-RU" sz="1400" b="1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 smtClean="0">
                <a:solidFill>
                  <a:srgbClr val="003258"/>
                </a:solidFill>
              </a:rPr>
              <a:t>Обеспечить наличие памяток в нарядных производственных участков «Схема работы с нарушителями»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 smtClean="0">
                <a:solidFill>
                  <a:srgbClr val="003258"/>
                </a:solidFill>
              </a:rPr>
              <a:t>Провести проверку работы в ППК ПАБ с нарушителями ОТ и ПБ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 smtClean="0">
                <a:solidFill>
                  <a:srgbClr val="003258"/>
                </a:solidFill>
              </a:rPr>
              <a:t>Опросить начальников участков по нарушителям ОТ и ПБ</a:t>
            </a:r>
            <a:endParaRPr lang="ru-RU" sz="1000" dirty="0">
              <a:solidFill>
                <a:srgbClr val="003258"/>
              </a:solidFill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xmlns="" id="{4BBCC033-E4C3-49F1-BBFC-8536EDEADE87}"/>
              </a:ext>
            </a:extLst>
          </p:cNvPr>
          <p:cNvSpPr txBox="1"/>
          <p:nvPr/>
        </p:nvSpPr>
        <p:spPr>
          <a:xfrm>
            <a:off x="8306281" y="4414755"/>
            <a:ext cx="3391137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440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Электробезопасность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3258"/>
                </a:solidFill>
              </a:rPr>
              <a:t>Обеспечить наличие </a:t>
            </a:r>
            <a:r>
              <a:rPr lang="ru-RU" sz="1000" dirty="0" smtClean="0">
                <a:solidFill>
                  <a:srgbClr val="003258"/>
                </a:solidFill>
              </a:rPr>
              <a:t>приказов по исполнению локальных актов</a:t>
            </a:r>
            <a:endParaRPr lang="ru-RU" sz="1000" dirty="0">
              <a:solidFill>
                <a:srgbClr val="003258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>
                <a:solidFill>
                  <a:srgbClr val="003258"/>
                </a:solidFill>
              </a:rPr>
              <a:t>Провести проверку работы в ППК ПАБ с нарушителями ОТ и </a:t>
            </a:r>
            <a:r>
              <a:rPr lang="ru-RU" sz="1000" dirty="0" smtClean="0">
                <a:solidFill>
                  <a:srgbClr val="003258"/>
                </a:solidFill>
              </a:rPr>
              <a:t>ПБ, в части электробезопасности</a:t>
            </a:r>
            <a:endParaRPr lang="ru-RU" sz="1000" dirty="0">
              <a:solidFill>
                <a:srgbClr val="003258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000" dirty="0" smtClean="0">
                <a:solidFill>
                  <a:srgbClr val="003258"/>
                </a:solidFill>
              </a:rPr>
              <a:t>Контроль исполнения установленных требований</a:t>
            </a:r>
            <a:endParaRPr lang="ru-RU" sz="1000" dirty="0">
              <a:solidFill>
                <a:srgbClr val="003258"/>
              </a:solidFill>
            </a:endParaRPr>
          </a:p>
        </p:txBody>
      </p:sp>
      <p:sp>
        <p:nvSpPr>
          <p:cNvPr id="4" name="Рисунок 57">
            <a:extLst>
              <a:ext uri="{FF2B5EF4-FFF2-40B4-BE49-F238E27FC236}">
                <a16:creationId xmlns:a16="http://schemas.microsoft.com/office/drawing/2014/main" xmlns="" id="{5F90108F-673B-427A-9FD4-267E48EADEF0}"/>
              </a:ext>
            </a:extLst>
          </p:cNvPr>
          <p:cNvSpPr/>
          <p:nvPr/>
        </p:nvSpPr>
        <p:spPr>
          <a:xfrm>
            <a:off x="3472920" y="3112520"/>
            <a:ext cx="364960" cy="232954"/>
          </a:xfrm>
          <a:custGeom>
            <a:avLst/>
            <a:gdLst>
              <a:gd name="connsiteX0" fmla="*/ 328464 w 364960"/>
              <a:gd name="connsiteY0" fmla="*/ 107422 h 232954"/>
              <a:gd name="connsiteX1" fmla="*/ 0 w 364960"/>
              <a:gd name="connsiteY1" fmla="*/ 107422 h 232954"/>
              <a:gd name="connsiteX2" fmla="*/ 0 w 364960"/>
              <a:gd name="connsiteY2" fmla="*/ 125535 h 232954"/>
              <a:gd name="connsiteX3" fmla="*/ 328464 w 364960"/>
              <a:gd name="connsiteY3" fmla="*/ 125535 h 232954"/>
              <a:gd name="connsiteX4" fmla="*/ 205360 w 364960"/>
              <a:gd name="connsiteY4" fmla="*/ 0 h 232954"/>
              <a:gd name="connsiteX5" fmla="*/ 196093 w 364960"/>
              <a:gd name="connsiteY5" fmla="*/ 15600 h 232954"/>
              <a:gd name="connsiteX6" fmla="*/ 346712 w 364960"/>
              <a:gd name="connsiteY6" fmla="*/ 103548 h 232954"/>
              <a:gd name="connsiteX7" fmla="*/ 346712 w 364960"/>
              <a:gd name="connsiteY7" fmla="*/ 129408 h 232954"/>
              <a:gd name="connsiteX8" fmla="*/ 196093 w 364960"/>
              <a:gd name="connsiteY8" fmla="*/ 217354 h 232954"/>
              <a:gd name="connsiteX9" fmla="*/ 205360 w 364960"/>
              <a:gd name="connsiteY9" fmla="*/ 232954 h 232954"/>
              <a:gd name="connsiteX10" fmla="*/ 364960 w 364960"/>
              <a:gd name="connsiteY10" fmla="*/ 139774 h 232954"/>
              <a:gd name="connsiteX11" fmla="*/ 364960 w 364960"/>
              <a:gd name="connsiteY11" fmla="*/ 93183 h 23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4960" h="232954">
                <a:moveTo>
                  <a:pt x="328464" y="107422"/>
                </a:moveTo>
                <a:lnTo>
                  <a:pt x="0" y="107422"/>
                </a:lnTo>
                <a:lnTo>
                  <a:pt x="0" y="125535"/>
                </a:lnTo>
                <a:lnTo>
                  <a:pt x="328464" y="125535"/>
                </a:lnTo>
                <a:close/>
                <a:moveTo>
                  <a:pt x="205360" y="0"/>
                </a:moveTo>
                <a:lnTo>
                  <a:pt x="196093" y="15600"/>
                </a:lnTo>
                <a:lnTo>
                  <a:pt x="346712" y="103548"/>
                </a:lnTo>
                <a:lnTo>
                  <a:pt x="346712" y="129408"/>
                </a:lnTo>
                <a:lnTo>
                  <a:pt x="196093" y="217354"/>
                </a:lnTo>
                <a:lnTo>
                  <a:pt x="205360" y="232954"/>
                </a:lnTo>
                <a:lnTo>
                  <a:pt x="364960" y="139774"/>
                </a:lnTo>
                <a:lnTo>
                  <a:pt x="364960" y="93183"/>
                </a:lnTo>
                <a:close/>
              </a:path>
            </a:pathLst>
          </a:custGeom>
          <a:solidFill>
            <a:schemeClr val="accent1"/>
          </a:solidFill>
          <a:ln w="258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" name="Рисунок 58">
            <a:extLst>
              <a:ext uri="{FF2B5EF4-FFF2-40B4-BE49-F238E27FC236}">
                <a16:creationId xmlns:a16="http://schemas.microsoft.com/office/drawing/2014/main" xmlns="" id="{6FC6AF28-E11B-403C-A242-4B4F5B3B0EA9}"/>
              </a:ext>
            </a:extLst>
          </p:cNvPr>
          <p:cNvSpPr/>
          <p:nvPr/>
        </p:nvSpPr>
        <p:spPr>
          <a:xfrm>
            <a:off x="7311196" y="3112520"/>
            <a:ext cx="364960" cy="232954"/>
          </a:xfrm>
          <a:custGeom>
            <a:avLst/>
            <a:gdLst>
              <a:gd name="connsiteX0" fmla="*/ 328464 w 364960"/>
              <a:gd name="connsiteY0" fmla="*/ 107422 h 232954"/>
              <a:gd name="connsiteX1" fmla="*/ 0 w 364960"/>
              <a:gd name="connsiteY1" fmla="*/ 107422 h 232954"/>
              <a:gd name="connsiteX2" fmla="*/ 0 w 364960"/>
              <a:gd name="connsiteY2" fmla="*/ 125535 h 232954"/>
              <a:gd name="connsiteX3" fmla="*/ 328464 w 364960"/>
              <a:gd name="connsiteY3" fmla="*/ 125535 h 232954"/>
              <a:gd name="connsiteX4" fmla="*/ 205360 w 364960"/>
              <a:gd name="connsiteY4" fmla="*/ 0 h 232954"/>
              <a:gd name="connsiteX5" fmla="*/ 196093 w 364960"/>
              <a:gd name="connsiteY5" fmla="*/ 15600 h 232954"/>
              <a:gd name="connsiteX6" fmla="*/ 346712 w 364960"/>
              <a:gd name="connsiteY6" fmla="*/ 103548 h 232954"/>
              <a:gd name="connsiteX7" fmla="*/ 346712 w 364960"/>
              <a:gd name="connsiteY7" fmla="*/ 129408 h 232954"/>
              <a:gd name="connsiteX8" fmla="*/ 196093 w 364960"/>
              <a:gd name="connsiteY8" fmla="*/ 217354 h 232954"/>
              <a:gd name="connsiteX9" fmla="*/ 205360 w 364960"/>
              <a:gd name="connsiteY9" fmla="*/ 232954 h 232954"/>
              <a:gd name="connsiteX10" fmla="*/ 364960 w 364960"/>
              <a:gd name="connsiteY10" fmla="*/ 139774 h 232954"/>
              <a:gd name="connsiteX11" fmla="*/ 364960 w 364960"/>
              <a:gd name="connsiteY11" fmla="*/ 93183 h 23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4960" h="232954">
                <a:moveTo>
                  <a:pt x="328464" y="107422"/>
                </a:moveTo>
                <a:lnTo>
                  <a:pt x="0" y="107422"/>
                </a:lnTo>
                <a:lnTo>
                  <a:pt x="0" y="125535"/>
                </a:lnTo>
                <a:lnTo>
                  <a:pt x="328464" y="125535"/>
                </a:lnTo>
                <a:close/>
                <a:moveTo>
                  <a:pt x="205360" y="0"/>
                </a:moveTo>
                <a:lnTo>
                  <a:pt x="196093" y="15600"/>
                </a:lnTo>
                <a:lnTo>
                  <a:pt x="346712" y="103548"/>
                </a:lnTo>
                <a:lnTo>
                  <a:pt x="346712" y="129408"/>
                </a:lnTo>
                <a:lnTo>
                  <a:pt x="196093" y="217354"/>
                </a:lnTo>
                <a:lnTo>
                  <a:pt x="205360" y="232954"/>
                </a:lnTo>
                <a:lnTo>
                  <a:pt x="364960" y="139774"/>
                </a:lnTo>
                <a:lnTo>
                  <a:pt x="364960" y="93183"/>
                </a:lnTo>
                <a:close/>
              </a:path>
            </a:pathLst>
          </a:custGeom>
          <a:solidFill>
            <a:schemeClr val="accent1"/>
          </a:solidFill>
          <a:ln w="258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6" name="Рисунок 59">
            <a:extLst>
              <a:ext uri="{FF2B5EF4-FFF2-40B4-BE49-F238E27FC236}">
                <a16:creationId xmlns:a16="http://schemas.microsoft.com/office/drawing/2014/main" xmlns="" id="{487E51EB-57B1-4A8D-85B8-1A625EA732C4}"/>
              </a:ext>
            </a:extLst>
          </p:cNvPr>
          <p:cNvSpPr/>
          <p:nvPr/>
        </p:nvSpPr>
        <p:spPr>
          <a:xfrm>
            <a:off x="11203649" y="3112520"/>
            <a:ext cx="364960" cy="232954"/>
          </a:xfrm>
          <a:custGeom>
            <a:avLst/>
            <a:gdLst>
              <a:gd name="connsiteX0" fmla="*/ 328464 w 364960"/>
              <a:gd name="connsiteY0" fmla="*/ 107422 h 232954"/>
              <a:gd name="connsiteX1" fmla="*/ 0 w 364960"/>
              <a:gd name="connsiteY1" fmla="*/ 107422 h 232954"/>
              <a:gd name="connsiteX2" fmla="*/ 0 w 364960"/>
              <a:gd name="connsiteY2" fmla="*/ 125535 h 232954"/>
              <a:gd name="connsiteX3" fmla="*/ 328464 w 364960"/>
              <a:gd name="connsiteY3" fmla="*/ 125535 h 232954"/>
              <a:gd name="connsiteX4" fmla="*/ 205360 w 364960"/>
              <a:gd name="connsiteY4" fmla="*/ 0 h 232954"/>
              <a:gd name="connsiteX5" fmla="*/ 196093 w 364960"/>
              <a:gd name="connsiteY5" fmla="*/ 15600 h 232954"/>
              <a:gd name="connsiteX6" fmla="*/ 346712 w 364960"/>
              <a:gd name="connsiteY6" fmla="*/ 103548 h 232954"/>
              <a:gd name="connsiteX7" fmla="*/ 346712 w 364960"/>
              <a:gd name="connsiteY7" fmla="*/ 129408 h 232954"/>
              <a:gd name="connsiteX8" fmla="*/ 196093 w 364960"/>
              <a:gd name="connsiteY8" fmla="*/ 217354 h 232954"/>
              <a:gd name="connsiteX9" fmla="*/ 205360 w 364960"/>
              <a:gd name="connsiteY9" fmla="*/ 232954 h 232954"/>
              <a:gd name="connsiteX10" fmla="*/ 364960 w 364960"/>
              <a:gd name="connsiteY10" fmla="*/ 139774 h 232954"/>
              <a:gd name="connsiteX11" fmla="*/ 364960 w 364960"/>
              <a:gd name="connsiteY11" fmla="*/ 93183 h 23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4960" h="232954">
                <a:moveTo>
                  <a:pt x="328464" y="107422"/>
                </a:moveTo>
                <a:lnTo>
                  <a:pt x="0" y="107422"/>
                </a:lnTo>
                <a:lnTo>
                  <a:pt x="0" y="125535"/>
                </a:lnTo>
                <a:lnTo>
                  <a:pt x="328464" y="125535"/>
                </a:lnTo>
                <a:close/>
                <a:moveTo>
                  <a:pt x="205360" y="0"/>
                </a:moveTo>
                <a:lnTo>
                  <a:pt x="196093" y="15600"/>
                </a:lnTo>
                <a:lnTo>
                  <a:pt x="346712" y="103548"/>
                </a:lnTo>
                <a:lnTo>
                  <a:pt x="346712" y="129408"/>
                </a:lnTo>
                <a:lnTo>
                  <a:pt x="196093" y="217354"/>
                </a:lnTo>
                <a:lnTo>
                  <a:pt x="205360" y="232954"/>
                </a:lnTo>
                <a:lnTo>
                  <a:pt x="364960" y="139774"/>
                </a:lnTo>
                <a:lnTo>
                  <a:pt x="364960" y="93183"/>
                </a:lnTo>
                <a:close/>
              </a:path>
            </a:pathLst>
          </a:custGeom>
          <a:solidFill>
            <a:schemeClr val="accent1"/>
          </a:solidFill>
          <a:ln w="258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" name="Рисунок 60">
            <a:extLst>
              <a:ext uri="{FF2B5EF4-FFF2-40B4-BE49-F238E27FC236}">
                <a16:creationId xmlns:a16="http://schemas.microsoft.com/office/drawing/2014/main" xmlns="" id="{232180E5-CF0E-4014-B202-B23468CC7C7A}"/>
              </a:ext>
            </a:extLst>
          </p:cNvPr>
          <p:cNvSpPr/>
          <p:nvPr/>
        </p:nvSpPr>
        <p:spPr>
          <a:xfrm>
            <a:off x="3472920" y="5866314"/>
            <a:ext cx="364960" cy="232954"/>
          </a:xfrm>
          <a:custGeom>
            <a:avLst/>
            <a:gdLst>
              <a:gd name="connsiteX0" fmla="*/ 328464 w 364960"/>
              <a:gd name="connsiteY0" fmla="*/ 107422 h 232954"/>
              <a:gd name="connsiteX1" fmla="*/ 0 w 364960"/>
              <a:gd name="connsiteY1" fmla="*/ 107422 h 232954"/>
              <a:gd name="connsiteX2" fmla="*/ 0 w 364960"/>
              <a:gd name="connsiteY2" fmla="*/ 125535 h 232954"/>
              <a:gd name="connsiteX3" fmla="*/ 328464 w 364960"/>
              <a:gd name="connsiteY3" fmla="*/ 125535 h 232954"/>
              <a:gd name="connsiteX4" fmla="*/ 205360 w 364960"/>
              <a:gd name="connsiteY4" fmla="*/ 0 h 232954"/>
              <a:gd name="connsiteX5" fmla="*/ 196093 w 364960"/>
              <a:gd name="connsiteY5" fmla="*/ 15600 h 232954"/>
              <a:gd name="connsiteX6" fmla="*/ 346712 w 364960"/>
              <a:gd name="connsiteY6" fmla="*/ 103548 h 232954"/>
              <a:gd name="connsiteX7" fmla="*/ 346712 w 364960"/>
              <a:gd name="connsiteY7" fmla="*/ 129408 h 232954"/>
              <a:gd name="connsiteX8" fmla="*/ 196093 w 364960"/>
              <a:gd name="connsiteY8" fmla="*/ 217354 h 232954"/>
              <a:gd name="connsiteX9" fmla="*/ 205360 w 364960"/>
              <a:gd name="connsiteY9" fmla="*/ 232954 h 232954"/>
              <a:gd name="connsiteX10" fmla="*/ 364960 w 364960"/>
              <a:gd name="connsiteY10" fmla="*/ 139774 h 232954"/>
              <a:gd name="connsiteX11" fmla="*/ 364960 w 364960"/>
              <a:gd name="connsiteY11" fmla="*/ 93183 h 23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4960" h="232954">
                <a:moveTo>
                  <a:pt x="328464" y="107422"/>
                </a:moveTo>
                <a:lnTo>
                  <a:pt x="0" y="107422"/>
                </a:lnTo>
                <a:lnTo>
                  <a:pt x="0" y="125535"/>
                </a:lnTo>
                <a:lnTo>
                  <a:pt x="328464" y="125535"/>
                </a:lnTo>
                <a:close/>
                <a:moveTo>
                  <a:pt x="205360" y="0"/>
                </a:moveTo>
                <a:lnTo>
                  <a:pt x="196093" y="15600"/>
                </a:lnTo>
                <a:lnTo>
                  <a:pt x="346712" y="103548"/>
                </a:lnTo>
                <a:lnTo>
                  <a:pt x="346712" y="129408"/>
                </a:lnTo>
                <a:lnTo>
                  <a:pt x="196093" y="217354"/>
                </a:lnTo>
                <a:lnTo>
                  <a:pt x="205360" y="232954"/>
                </a:lnTo>
                <a:lnTo>
                  <a:pt x="364960" y="139774"/>
                </a:lnTo>
                <a:lnTo>
                  <a:pt x="364960" y="93183"/>
                </a:lnTo>
                <a:close/>
              </a:path>
            </a:pathLst>
          </a:custGeom>
          <a:solidFill>
            <a:schemeClr val="accent1"/>
          </a:solidFill>
          <a:ln w="258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0" name="Рисунок 61">
            <a:extLst>
              <a:ext uri="{FF2B5EF4-FFF2-40B4-BE49-F238E27FC236}">
                <a16:creationId xmlns:a16="http://schemas.microsoft.com/office/drawing/2014/main" xmlns="" id="{D93DBDC6-D351-41A0-B2B9-1C5BF6826263}"/>
              </a:ext>
            </a:extLst>
          </p:cNvPr>
          <p:cNvSpPr/>
          <p:nvPr/>
        </p:nvSpPr>
        <p:spPr>
          <a:xfrm>
            <a:off x="7311196" y="5866314"/>
            <a:ext cx="364960" cy="232954"/>
          </a:xfrm>
          <a:custGeom>
            <a:avLst/>
            <a:gdLst>
              <a:gd name="connsiteX0" fmla="*/ 328464 w 364960"/>
              <a:gd name="connsiteY0" fmla="*/ 107422 h 232954"/>
              <a:gd name="connsiteX1" fmla="*/ 0 w 364960"/>
              <a:gd name="connsiteY1" fmla="*/ 107422 h 232954"/>
              <a:gd name="connsiteX2" fmla="*/ 0 w 364960"/>
              <a:gd name="connsiteY2" fmla="*/ 125535 h 232954"/>
              <a:gd name="connsiteX3" fmla="*/ 328464 w 364960"/>
              <a:gd name="connsiteY3" fmla="*/ 125535 h 232954"/>
              <a:gd name="connsiteX4" fmla="*/ 205360 w 364960"/>
              <a:gd name="connsiteY4" fmla="*/ 0 h 232954"/>
              <a:gd name="connsiteX5" fmla="*/ 196093 w 364960"/>
              <a:gd name="connsiteY5" fmla="*/ 15600 h 232954"/>
              <a:gd name="connsiteX6" fmla="*/ 346712 w 364960"/>
              <a:gd name="connsiteY6" fmla="*/ 103548 h 232954"/>
              <a:gd name="connsiteX7" fmla="*/ 346712 w 364960"/>
              <a:gd name="connsiteY7" fmla="*/ 129408 h 232954"/>
              <a:gd name="connsiteX8" fmla="*/ 196093 w 364960"/>
              <a:gd name="connsiteY8" fmla="*/ 217354 h 232954"/>
              <a:gd name="connsiteX9" fmla="*/ 205360 w 364960"/>
              <a:gd name="connsiteY9" fmla="*/ 232954 h 232954"/>
              <a:gd name="connsiteX10" fmla="*/ 364960 w 364960"/>
              <a:gd name="connsiteY10" fmla="*/ 139774 h 232954"/>
              <a:gd name="connsiteX11" fmla="*/ 364960 w 364960"/>
              <a:gd name="connsiteY11" fmla="*/ 93183 h 23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4960" h="232954">
                <a:moveTo>
                  <a:pt x="328464" y="107422"/>
                </a:moveTo>
                <a:lnTo>
                  <a:pt x="0" y="107422"/>
                </a:lnTo>
                <a:lnTo>
                  <a:pt x="0" y="125535"/>
                </a:lnTo>
                <a:lnTo>
                  <a:pt x="328464" y="125535"/>
                </a:lnTo>
                <a:close/>
                <a:moveTo>
                  <a:pt x="205360" y="0"/>
                </a:moveTo>
                <a:lnTo>
                  <a:pt x="196093" y="15600"/>
                </a:lnTo>
                <a:lnTo>
                  <a:pt x="346712" y="103548"/>
                </a:lnTo>
                <a:lnTo>
                  <a:pt x="346712" y="129408"/>
                </a:lnTo>
                <a:lnTo>
                  <a:pt x="196093" y="217354"/>
                </a:lnTo>
                <a:lnTo>
                  <a:pt x="205360" y="232954"/>
                </a:lnTo>
                <a:lnTo>
                  <a:pt x="364960" y="139774"/>
                </a:lnTo>
                <a:lnTo>
                  <a:pt x="364960" y="93183"/>
                </a:lnTo>
                <a:close/>
              </a:path>
            </a:pathLst>
          </a:custGeom>
          <a:solidFill>
            <a:schemeClr val="accent1"/>
          </a:solidFill>
          <a:ln w="258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1" name="Рисунок 62">
            <a:extLst>
              <a:ext uri="{FF2B5EF4-FFF2-40B4-BE49-F238E27FC236}">
                <a16:creationId xmlns:a16="http://schemas.microsoft.com/office/drawing/2014/main" xmlns="" id="{B2396AE5-98C4-411D-AF19-6915477BEA62}"/>
              </a:ext>
            </a:extLst>
          </p:cNvPr>
          <p:cNvSpPr/>
          <p:nvPr/>
        </p:nvSpPr>
        <p:spPr>
          <a:xfrm>
            <a:off x="11203649" y="5866314"/>
            <a:ext cx="364960" cy="232954"/>
          </a:xfrm>
          <a:custGeom>
            <a:avLst/>
            <a:gdLst>
              <a:gd name="connsiteX0" fmla="*/ 328464 w 364960"/>
              <a:gd name="connsiteY0" fmla="*/ 107422 h 232954"/>
              <a:gd name="connsiteX1" fmla="*/ 0 w 364960"/>
              <a:gd name="connsiteY1" fmla="*/ 107422 h 232954"/>
              <a:gd name="connsiteX2" fmla="*/ 0 w 364960"/>
              <a:gd name="connsiteY2" fmla="*/ 125535 h 232954"/>
              <a:gd name="connsiteX3" fmla="*/ 328464 w 364960"/>
              <a:gd name="connsiteY3" fmla="*/ 125535 h 232954"/>
              <a:gd name="connsiteX4" fmla="*/ 205360 w 364960"/>
              <a:gd name="connsiteY4" fmla="*/ 0 h 232954"/>
              <a:gd name="connsiteX5" fmla="*/ 196093 w 364960"/>
              <a:gd name="connsiteY5" fmla="*/ 15600 h 232954"/>
              <a:gd name="connsiteX6" fmla="*/ 346712 w 364960"/>
              <a:gd name="connsiteY6" fmla="*/ 103548 h 232954"/>
              <a:gd name="connsiteX7" fmla="*/ 346712 w 364960"/>
              <a:gd name="connsiteY7" fmla="*/ 129408 h 232954"/>
              <a:gd name="connsiteX8" fmla="*/ 196093 w 364960"/>
              <a:gd name="connsiteY8" fmla="*/ 217354 h 232954"/>
              <a:gd name="connsiteX9" fmla="*/ 205360 w 364960"/>
              <a:gd name="connsiteY9" fmla="*/ 232954 h 232954"/>
              <a:gd name="connsiteX10" fmla="*/ 364960 w 364960"/>
              <a:gd name="connsiteY10" fmla="*/ 139774 h 232954"/>
              <a:gd name="connsiteX11" fmla="*/ 364960 w 364960"/>
              <a:gd name="connsiteY11" fmla="*/ 93183 h 23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4960" h="232954">
                <a:moveTo>
                  <a:pt x="328464" y="107422"/>
                </a:moveTo>
                <a:lnTo>
                  <a:pt x="0" y="107422"/>
                </a:lnTo>
                <a:lnTo>
                  <a:pt x="0" y="125535"/>
                </a:lnTo>
                <a:lnTo>
                  <a:pt x="328464" y="125535"/>
                </a:lnTo>
                <a:close/>
                <a:moveTo>
                  <a:pt x="205360" y="0"/>
                </a:moveTo>
                <a:lnTo>
                  <a:pt x="196093" y="15600"/>
                </a:lnTo>
                <a:lnTo>
                  <a:pt x="346712" y="103548"/>
                </a:lnTo>
                <a:lnTo>
                  <a:pt x="346712" y="129408"/>
                </a:lnTo>
                <a:lnTo>
                  <a:pt x="196093" y="217354"/>
                </a:lnTo>
                <a:lnTo>
                  <a:pt x="205360" y="232954"/>
                </a:lnTo>
                <a:lnTo>
                  <a:pt x="364960" y="139774"/>
                </a:lnTo>
                <a:lnTo>
                  <a:pt x="364960" y="93183"/>
                </a:lnTo>
                <a:close/>
              </a:path>
            </a:pathLst>
          </a:custGeom>
          <a:solidFill>
            <a:schemeClr val="accent1"/>
          </a:solidFill>
          <a:ln w="258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50" name="Заголовок 2">
            <a:extLst>
              <a:ext uri="{FF2B5EF4-FFF2-40B4-BE49-F238E27FC236}">
                <a16:creationId xmlns:a16="http://schemas.microsoft.com/office/drawing/2014/main" xmlns="" id="{38A8EB96-0682-487E-9A0B-EB24751CD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предотвращения происшествий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338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C59193D-387D-4248-BBC1-3C5504D7DC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9CAC58-44C9-4DC0-A6AF-0B4057C34224}" type="slidenum">
              <a:rPr kumimoji="0" lang="ru-RU" sz="105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05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38A8EB96-0682-487E-9A0B-EB24751CD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399124"/>
            <a:ext cx="10379284" cy="297962"/>
          </a:xfrm>
        </p:spPr>
        <p:txBody>
          <a:bodyPr/>
          <a:lstStyle/>
          <a:p>
            <a:r>
              <a:rPr lang="ru-RU" dirty="0" smtClean="0"/>
              <a:t>Система предотвращения происшествий</a:t>
            </a:r>
            <a:endParaRPr lang="ru-RU" dirty="0"/>
          </a:p>
        </p:txBody>
      </p:sp>
      <p:sp>
        <p:nvSpPr>
          <p:cNvPr id="2" name="Текст 1">
            <a:extLst>
              <a:ext uri="{FF2B5EF4-FFF2-40B4-BE49-F238E27FC236}">
                <a16:creationId xmlns:a16="http://schemas.microsoft.com/office/drawing/2014/main" xmlns="" id="{F5F1B9D3-19C9-43C7-8107-ECAE59428DB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920536" y="6595989"/>
            <a:ext cx="863476" cy="355482"/>
          </a:xfrm>
        </p:spPr>
        <p:txBody>
          <a:bodyPr/>
          <a:lstStyle/>
          <a:p>
            <a:r>
              <a:rPr lang="ru-RU" dirty="0"/>
              <a:t>21.12.2020</a:t>
            </a:r>
          </a:p>
          <a:p>
            <a:endParaRPr lang="ru-RU" dirty="0"/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xmlns="" id="{7B6FB930-D10C-4BBF-B90A-C9D0A17835B8}"/>
              </a:ext>
            </a:extLst>
          </p:cNvPr>
          <p:cNvSpPr/>
          <p:nvPr/>
        </p:nvSpPr>
        <p:spPr>
          <a:xfrm>
            <a:off x="410886" y="1089028"/>
            <a:ext cx="4911612" cy="5219996"/>
          </a:xfrm>
          <a:prstGeom prst="rect">
            <a:avLst/>
          </a:prstGeom>
          <a:solidFill>
            <a:srgbClr val="F5F4F6"/>
          </a:solidFill>
          <a:ln w="9525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95350">
              <a:spcAft>
                <a:spcPts val="600"/>
              </a:spcAft>
              <a:buClr>
                <a:srgbClr val="FF0000"/>
              </a:buClr>
            </a:pPr>
            <a:endParaRPr lang="ru-RU" sz="120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57" name="Заголовок 1">
            <a:extLst>
              <a:ext uri="{FF2B5EF4-FFF2-40B4-BE49-F238E27FC236}">
                <a16:creationId xmlns:a16="http://schemas.microsoft.com/office/drawing/2014/main" xmlns="" id="{E0956AAA-1C91-4F38-9A2D-31878379B513}"/>
              </a:ext>
            </a:extLst>
          </p:cNvPr>
          <p:cNvSpPr txBox="1">
            <a:spLocks/>
          </p:cNvSpPr>
          <p:nvPr/>
        </p:nvSpPr>
        <p:spPr bwMode="auto">
          <a:xfrm>
            <a:off x="591374" y="1200226"/>
            <a:ext cx="370702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5pPr>
            <a:lvl6pPr marL="454682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6pPr>
            <a:lvl7pPr marL="909374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7pPr>
            <a:lvl8pPr marL="136406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8pPr>
            <a:lvl9pPr marL="1818747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Показатели Системы предотвращения происшествий в целом по предприятию</a:t>
            </a: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aphicFrame>
        <p:nvGraphicFramePr>
          <p:cNvPr id="24" name="Диаграмма 23">
            <a:extLst>
              <a:ext uri="{FF2B5EF4-FFF2-40B4-BE49-F238E27FC236}">
                <a16:creationId xmlns:a16="http://schemas.microsoft.com/office/drawing/2014/main" xmlns="" id="{19DA0A88-FAF0-4D81-A735-893530054C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1126032"/>
              </p:ext>
            </p:extLst>
          </p:nvPr>
        </p:nvGraphicFramePr>
        <p:xfrm>
          <a:off x="410886" y="1634593"/>
          <a:ext cx="4911612" cy="4674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A4157FEB-0B25-482C-B90D-43233CD60B0C}"/>
              </a:ext>
            </a:extLst>
          </p:cNvPr>
          <p:cNvSpPr/>
          <p:nvPr/>
        </p:nvSpPr>
        <p:spPr>
          <a:xfrm>
            <a:off x="5455920" y="1089028"/>
            <a:ext cx="6325195" cy="5220000"/>
          </a:xfrm>
          <a:prstGeom prst="rect">
            <a:avLst/>
          </a:prstGeom>
          <a:solidFill>
            <a:srgbClr val="F5F4F6"/>
          </a:solidFill>
          <a:ln w="9525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895350">
              <a:spcAft>
                <a:spcPts val="600"/>
              </a:spcAft>
              <a:buClr>
                <a:srgbClr val="FF0000"/>
              </a:buClr>
            </a:pPr>
            <a:endParaRPr lang="ru-RU" sz="120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8" name="Заголовок 1">
            <a:extLst>
              <a:ext uri="{FF2B5EF4-FFF2-40B4-BE49-F238E27FC236}">
                <a16:creationId xmlns:a16="http://schemas.microsoft.com/office/drawing/2014/main" xmlns="" id="{E9AF4DFD-D535-41D0-A11E-006C09444500}"/>
              </a:ext>
            </a:extLst>
          </p:cNvPr>
          <p:cNvSpPr txBox="1">
            <a:spLocks/>
          </p:cNvSpPr>
          <p:nvPr/>
        </p:nvSpPr>
        <p:spPr bwMode="auto">
          <a:xfrm>
            <a:off x="5597630" y="1180806"/>
            <a:ext cx="370702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5pPr>
            <a:lvl6pPr marL="454682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6pPr>
            <a:lvl7pPr marL="909374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7pPr>
            <a:lvl8pPr marL="136406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8pPr>
            <a:lvl9pPr marL="1818747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hlink"/>
                </a:solidFill>
                <a:latin typeface="Arial" charset="0"/>
                <a:cs typeface="Arial" charset="0"/>
              </a:defRPr>
            </a:lvl9pPr>
          </a:lstStyle>
          <a:p>
            <a:pPr lvl="0" defTabSz="457200">
              <a:defRPr/>
            </a:pPr>
            <a:r>
              <a:rPr lang="ru-RU" altLang="ru-RU" sz="1200" b="0" dirty="0">
                <a:solidFill>
                  <a:schemeClr val="accent2">
                    <a:lumMod val="75000"/>
                  </a:schemeClr>
                </a:solidFill>
              </a:rPr>
              <a:t>Показатели Системы предотвращения происшествий в целом </a:t>
            </a:r>
            <a:r>
              <a:rPr lang="ru-RU" altLang="ru-RU" sz="1200" b="0" dirty="0" smtClean="0">
                <a:solidFill>
                  <a:schemeClr val="accent2">
                    <a:lumMod val="75000"/>
                  </a:schemeClr>
                </a:solidFill>
              </a:rPr>
              <a:t>по участкам</a:t>
            </a:r>
            <a:endParaRPr lang="ru-RU" sz="900" b="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20" name="Диаграмма 19">
            <a:extLst>
              <a:ext uri="{FF2B5EF4-FFF2-40B4-BE49-F238E27FC236}">
                <a16:creationId xmlns:a16="http://schemas.microsoft.com/office/drawing/2014/main" xmlns="" id="{0DBF8559-DDCF-4A36-A4B6-9F5B89A109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6973236"/>
              </p:ext>
            </p:extLst>
          </p:nvPr>
        </p:nvGraphicFramePr>
        <p:xfrm>
          <a:off x="5455920" y="1652433"/>
          <a:ext cx="6325193" cy="4674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4325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Object 46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2668368" y="858430"/>
          <a:ext cx="1214" cy="1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" name="think-cell Slide" r:id="rId6" imgW="493" imgH="493" progId="TCLayout.ActiveDocument.1">
                  <p:embed/>
                </p:oleObj>
              </mc:Choice>
              <mc:Fallback>
                <p:oleObj name="think-cell Slide" r:id="rId6" imgW="493" imgH="493" progId="TCLayout.ActiveDocument.1">
                  <p:embed/>
                  <p:pic>
                    <p:nvPicPr>
                      <p:cNvPr id="47" name="Object 4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68368" y="858430"/>
                        <a:ext cx="1214" cy="12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Rectangle 45" hidden="1"/>
          <p:cNvSpPr/>
          <p:nvPr>
            <p:custDataLst>
              <p:tags r:id="rId3"/>
            </p:custDataLst>
          </p:nvPr>
        </p:nvSpPr>
        <p:spPr bwMode="auto">
          <a:xfrm>
            <a:off x="2667155" y="857215"/>
            <a:ext cx="121483" cy="12148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 defTabSz="699699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71" dirty="0" err="1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C0B49840-9C5F-9245-98E0-FC9D4300E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283708"/>
            <a:ext cx="10379284" cy="528794"/>
          </a:xfrm>
        </p:spPr>
        <p:txBody>
          <a:bodyPr/>
          <a:lstStyle/>
          <a:p>
            <a:pPr algn="just" defTabSz="895350">
              <a:lnSpc>
                <a:spcPct val="80000"/>
              </a:lnSpc>
              <a:buClr>
                <a:srgbClr val="DD1E25"/>
              </a:buClr>
              <a:defRPr/>
            </a:pPr>
            <a:r>
              <a:rPr lang="ru-RU" dirty="0"/>
              <a:t>Матрица по реализации системы </a:t>
            </a:r>
            <a:r>
              <a:rPr lang="ru-RU" dirty="0" smtClean="0"/>
              <a:t>предотвращения происшествий </a:t>
            </a:r>
            <a:r>
              <a:rPr lang="en-US" dirty="0" smtClean="0"/>
              <a:t>X-</a:t>
            </a:r>
            <a:r>
              <a:rPr lang="ru-RU" dirty="0" smtClean="0"/>
              <a:t>Матрица  </a:t>
            </a:r>
            <a:br>
              <a:rPr lang="ru-RU" dirty="0" smtClean="0"/>
            </a:br>
            <a:r>
              <a:rPr lang="ru-RU" dirty="0" smtClean="0"/>
              <a:t>(по методу </a:t>
            </a:r>
            <a:r>
              <a:rPr lang="ru-RU" dirty="0" err="1" smtClean="0"/>
              <a:t>Хосин</a:t>
            </a:r>
            <a:r>
              <a:rPr lang="ru-RU" dirty="0" smtClean="0"/>
              <a:t> </a:t>
            </a:r>
            <a:r>
              <a:rPr lang="ru-RU" dirty="0" err="1" smtClean="0"/>
              <a:t>Канри</a:t>
            </a:r>
            <a:r>
              <a:rPr lang="ru-RU" dirty="0" smtClean="0"/>
              <a:t>) </a:t>
            </a:r>
            <a:endParaRPr lang="ru-RU" dirty="0"/>
          </a:p>
        </p:txBody>
      </p:sp>
      <p:sp>
        <p:nvSpPr>
          <p:cNvPr id="42" name="Номер слайда 8">
            <a:extLst>
              <a:ext uri="{FF2B5EF4-FFF2-40B4-BE49-F238E27FC236}">
                <a16:creationId xmlns:a16="http://schemas.microsoft.com/office/drawing/2014/main" xmlns="" id="{D83E65DE-6FCA-F244-BAA7-825708A8A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B9CAC58-44C9-4DC0-A6AF-0B4057C34224}" type="slidenum">
              <a:rPr lang="ru-RU" noProof="0" smtClean="0"/>
              <a:pPr lvl="0"/>
              <a:t>7</a:t>
            </a:fld>
            <a:endParaRPr lang="ru-RU" noProof="0" dirty="0"/>
          </a:p>
        </p:txBody>
      </p:sp>
      <p:sp>
        <p:nvSpPr>
          <p:cNvPr id="21" name="Текст 20">
            <a:extLst>
              <a:ext uri="{FF2B5EF4-FFF2-40B4-BE49-F238E27FC236}">
                <a16:creationId xmlns:a16="http://schemas.microsoft.com/office/drawing/2014/main" xmlns="" id="{3449D469-8155-4EE1-92CC-FA9BA46D1C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920536" y="6595989"/>
            <a:ext cx="863476" cy="355482"/>
          </a:xfrm>
        </p:spPr>
        <p:txBody>
          <a:bodyPr/>
          <a:lstStyle/>
          <a:p>
            <a:r>
              <a:rPr lang="ru-RU" dirty="0"/>
              <a:t>21.12.2020</a:t>
            </a:r>
          </a:p>
          <a:p>
            <a:endParaRPr lang="ru-RU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4948EB5B-FE17-43A4-B95C-DE4BA3A02D30}"/>
              </a:ext>
            </a:extLst>
          </p:cNvPr>
          <p:cNvSpPr txBox="1"/>
          <p:nvPr/>
        </p:nvSpPr>
        <p:spPr>
          <a:xfrm>
            <a:off x="407988" y="878443"/>
            <a:ext cx="105125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rial"/>
              </a:rPr>
              <a:t>Объединение целевых и значимых направлений в единую систему контроля и этапов по реализации, с учётом вовлечения всех уровней руководства структурного подразделения.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/>
          <a:srcRect l="35873" t="20900" r="36032" b="7989"/>
          <a:stretch/>
        </p:blipFill>
        <p:spPr>
          <a:xfrm>
            <a:off x="72389" y="1285875"/>
            <a:ext cx="4112079" cy="5076825"/>
          </a:xfrm>
          <a:prstGeom prst="rect">
            <a:avLst/>
          </a:prstGeom>
        </p:spPr>
      </p:pic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xmlns="" id="{80AFAFF9-15D8-41BC-8D57-BF643B2BDA46}"/>
              </a:ext>
            </a:extLst>
          </p:cNvPr>
          <p:cNvSpPr/>
          <p:nvPr/>
        </p:nvSpPr>
        <p:spPr>
          <a:xfrm>
            <a:off x="4237091" y="1320984"/>
            <a:ext cx="1872244" cy="106362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just" defTabSz="895350">
              <a:spcAft>
                <a:spcPts val="600"/>
              </a:spcAft>
              <a:buClr>
                <a:srgbClr val="FF0000"/>
              </a:buClr>
            </a:pPr>
            <a:r>
              <a:rPr lang="ru-RU" sz="10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по достижению целевого показателя </a:t>
            </a:r>
            <a:endParaRPr lang="ru-RU" sz="1000" dirty="0" smtClean="0">
              <a:solidFill>
                <a:srgbClr val="003258"/>
              </a:solidFill>
            </a:endParaRPr>
          </a:p>
          <a:p>
            <a:pPr algn="just" defTabSz="895350">
              <a:spcAft>
                <a:spcPts val="600"/>
              </a:spcAft>
              <a:buClr>
                <a:srgbClr val="FF0000"/>
              </a:buClr>
            </a:pPr>
            <a:r>
              <a:rPr lang="ru-RU" sz="1000" dirty="0" smtClean="0">
                <a:solidFill>
                  <a:srgbClr val="003258"/>
                </a:solidFill>
              </a:rPr>
              <a:t>Тактика </a:t>
            </a:r>
            <a:r>
              <a:rPr lang="ru-RU" sz="1000" dirty="0">
                <a:solidFill>
                  <a:srgbClr val="003258"/>
                </a:solidFill>
              </a:rPr>
              <a:t>достижения целевого показателя </a:t>
            </a:r>
            <a:r>
              <a:rPr lang="ru-RU" sz="1000" dirty="0" smtClean="0">
                <a:solidFill>
                  <a:srgbClr val="003258"/>
                </a:solidFill>
              </a:rPr>
              <a:t>аудита</a:t>
            </a:r>
            <a:endParaRPr lang="ru-RU" sz="1000" dirty="0">
              <a:solidFill>
                <a:srgbClr val="003258"/>
              </a:solidFill>
            </a:endParaRPr>
          </a:p>
        </p:txBody>
      </p:sp>
      <p:sp>
        <p:nvSpPr>
          <p:cNvPr id="71" name="Прямоугольник 70">
            <a:extLst>
              <a:ext uri="{FF2B5EF4-FFF2-40B4-BE49-F238E27FC236}">
                <a16:creationId xmlns:a16="http://schemas.microsoft.com/office/drawing/2014/main" xmlns="" id="{80AFAFF9-15D8-41BC-8D57-BF643B2BDA46}"/>
              </a:ext>
            </a:extLst>
          </p:cNvPr>
          <p:cNvSpPr/>
          <p:nvPr/>
        </p:nvSpPr>
        <p:spPr>
          <a:xfrm>
            <a:off x="8193605" y="1320984"/>
            <a:ext cx="1874348" cy="1063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just" defTabSz="895350">
              <a:spcAft>
                <a:spcPts val="600"/>
              </a:spcAft>
              <a:buClr>
                <a:srgbClr val="FF0000"/>
              </a:buClr>
              <a:defRPr/>
            </a:pPr>
            <a:r>
              <a:rPr lang="ru-RU" sz="10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Глобальные цели</a:t>
            </a:r>
          </a:p>
          <a:p>
            <a:pPr lvl="0" algn="just" defTabSz="895350">
              <a:spcAft>
                <a:spcPts val="600"/>
              </a:spcAft>
              <a:buClr>
                <a:srgbClr val="FF0000"/>
              </a:buClr>
              <a:defRPr/>
            </a:pPr>
            <a:r>
              <a:rPr lang="ru-RU" sz="1000" dirty="0">
                <a:solidFill>
                  <a:srgbClr val="003258"/>
                </a:solidFill>
              </a:rPr>
              <a:t>Результат достижения целевого показателя аудита СПП</a:t>
            </a:r>
            <a:endParaRPr lang="ru-RU" sz="1000" dirty="0" err="1">
              <a:solidFill>
                <a:srgbClr val="003258"/>
              </a:solidFill>
            </a:endParaRPr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xmlns="" id="{80AFAFF9-15D8-41BC-8D57-BF643B2BDA46}"/>
              </a:ext>
            </a:extLst>
          </p:cNvPr>
          <p:cNvSpPr/>
          <p:nvPr/>
        </p:nvSpPr>
        <p:spPr>
          <a:xfrm>
            <a:off x="6214296" y="1320984"/>
            <a:ext cx="1874348" cy="10636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just" defTabSz="895350">
              <a:spcAft>
                <a:spcPts val="600"/>
              </a:spcAft>
              <a:buClr>
                <a:srgbClr val="FF0000"/>
              </a:buClr>
            </a:pPr>
            <a:r>
              <a:rPr lang="ru-RU" sz="10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Процессы для достижения целевого показателя </a:t>
            </a:r>
            <a:endParaRPr lang="ru-RU" sz="1000" b="1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95350">
              <a:spcAft>
                <a:spcPts val="600"/>
              </a:spcAft>
              <a:buClr>
                <a:srgbClr val="FF0000"/>
              </a:buClr>
            </a:pPr>
            <a:r>
              <a:rPr lang="ru-RU" sz="1000" dirty="0" smtClean="0">
                <a:solidFill>
                  <a:srgbClr val="003258"/>
                </a:solidFill>
              </a:rPr>
              <a:t>Процессы </a:t>
            </a:r>
            <a:r>
              <a:rPr lang="ru-RU" sz="1000" dirty="0">
                <a:solidFill>
                  <a:srgbClr val="003258"/>
                </a:solidFill>
              </a:rPr>
              <a:t>по достижению целевого показателя аудита СПП</a:t>
            </a:r>
          </a:p>
        </p:txBody>
      </p:sp>
      <p:sp>
        <p:nvSpPr>
          <p:cNvPr id="78" name="Рисунок 57">
            <a:extLst>
              <a:ext uri="{FF2B5EF4-FFF2-40B4-BE49-F238E27FC236}">
                <a16:creationId xmlns:a16="http://schemas.microsoft.com/office/drawing/2014/main" xmlns="" id="{5F90108F-673B-427A-9FD4-267E48EADEF0}"/>
              </a:ext>
            </a:extLst>
          </p:cNvPr>
          <p:cNvSpPr/>
          <p:nvPr/>
        </p:nvSpPr>
        <p:spPr>
          <a:xfrm>
            <a:off x="7816528" y="2212181"/>
            <a:ext cx="233525" cy="134328"/>
          </a:xfrm>
          <a:custGeom>
            <a:avLst/>
            <a:gdLst>
              <a:gd name="connsiteX0" fmla="*/ 328464 w 364960"/>
              <a:gd name="connsiteY0" fmla="*/ 107422 h 232954"/>
              <a:gd name="connsiteX1" fmla="*/ 0 w 364960"/>
              <a:gd name="connsiteY1" fmla="*/ 107422 h 232954"/>
              <a:gd name="connsiteX2" fmla="*/ 0 w 364960"/>
              <a:gd name="connsiteY2" fmla="*/ 125535 h 232954"/>
              <a:gd name="connsiteX3" fmla="*/ 328464 w 364960"/>
              <a:gd name="connsiteY3" fmla="*/ 125535 h 232954"/>
              <a:gd name="connsiteX4" fmla="*/ 205360 w 364960"/>
              <a:gd name="connsiteY4" fmla="*/ 0 h 232954"/>
              <a:gd name="connsiteX5" fmla="*/ 196093 w 364960"/>
              <a:gd name="connsiteY5" fmla="*/ 15600 h 232954"/>
              <a:gd name="connsiteX6" fmla="*/ 346712 w 364960"/>
              <a:gd name="connsiteY6" fmla="*/ 103548 h 232954"/>
              <a:gd name="connsiteX7" fmla="*/ 346712 w 364960"/>
              <a:gd name="connsiteY7" fmla="*/ 129408 h 232954"/>
              <a:gd name="connsiteX8" fmla="*/ 196093 w 364960"/>
              <a:gd name="connsiteY8" fmla="*/ 217354 h 232954"/>
              <a:gd name="connsiteX9" fmla="*/ 205360 w 364960"/>
              <a:gd name="connsiteY9" fmla="*/ 232954 h 232954"/>
              <a:gd name="connsiteX10" fmla="*/ 364960 w 364960"/>
              <a:gd name="connsiteY10" fmla="*/ 139774 h 232954"/>
              <a:gd name="connsiteX11" fmla="*/ 364960 w 364960"/>
              <a:gd name="connsiteY11" fmla="*/ 93183 h 23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4960" h="232954">
                <a:moveTo>
                  <a:pt x="328464" y="107422"/>
                </a:moveTo>
                <a:lnTo>
                  <a:pt x="0" y="107422"/>
                </a:lnTo>
                <a:lnTo>
                  <a:pt x="0" y="125535"/>
                </a:lnTo>
                <a:lnTo>
                  <a:pt x="328464" y="125535"/>
                </a:lnTo>
                <a:close/>
                <a:moveTo>
                  <a:pt x="205360" y="0"/>
                </a:moveTo>
                <a:lnTo>
                  <a:pt x="196093" y="15600"/>
                </a:lnTo>
                <a:lnTo>
                  <a:pt x="346712" y="103548"/>
                </a:lnTo>
                <a:lnTo>
                  <a:pt x="346712" y="129408"/>
                </a:lnTo>
                <a:lnTo>
                  <a:pt x="196093" y="217354"/>
                </a:lnTo>
                <a:lnTo>
                  <a:pt x="205360" y="232954"/>
                </a:lnTo>
                <a:lnTo>
                  <a:pt x="364960" y="139774"/>
                </a:lnTo>
                <a:lnTo>
                  <a:pt x="364960" y="93183"/>
                </a:lnTo>
                <a:close/>
              </a:path>
            </a:pathLst>
          </a:custGeom>
          <a:solidFill>
            <a:schemeClr val="accent1"/>
          </a:solidFill>
          <a:ln w="258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0" name="Рисунок 57">
            <a:extLst>
              <a:ext uri="{FF2B5EF4-FFF2-40B4-BE49-F238E27FC236}">
                <a16:creationId xmlns:a16="http://schemas.microsoft.com/office/drawing/2014/main" xmlns="" id="{5F90108F-673B-427A-9FD4-267E48EADEF0}"/>
              </a:ext>
            </a:extLst>
          </p:cNvPr>
          <p:cNvSpPr/>
          <p:nvPr/>
        </p:nvSpPr>
        <p:spPr>
          <a:xfrm>
            <a:off x="5850421" y="2212181"/>
            <a:ext cx="233525" cy="134328"/>
          </a:xfrm>
          <a:custGeom>
            <a:avLst/>
            <a:gdLst>
              <a:gd name="connsiteX0" fmla="*/ 328464 w 364960"/>
              <a:gd name="connsiteY0" fmla="*/ 107422 h 232954"/>
              <a:gd name="connsiteX1" fmla="*/ 0 w 364960"/>
              <a:gd name="connsiteY1" fmla="*/ 107422 h 232954"/>
              <a:gd name="connsiteX2" fmla="*/ 0 w 364960"/>
              <a:gd name="connsiteY2" fmla="*/ 125535 h 232954"/>
              <a:gd name="connsiteX3" fmla="*/ 328464 w 364960"/>
              <a:gd name="connsiteY3" fmla="*/ 125535 h 232954"/>
              <a:gd name="connsiteX4" fmla="*/ 205360 w 364960"/>
              <a:gd name="connsiteY4" fmla="*/ 0 h 232954"/>
              <a:gd name="connsiteX5" fmla="*/ 196093 w 364960"/>
              <a:gd name="connsiteY5" fmla="*/ 15600 h 232954"/>
              <a:gd name="connsiteX6" fmla="*/ 346712 w 364960"/>
              <a:gd name="connsiteY6" fmla="*/ 103548 h 232954"/>
              <a:gd name="connsiteX7" fmla="*/ 346712 w 364960"/>
              <a:gd name="connsiteY7" fmla="*/ 129408 h 232954"/>
              <a:gd name="connsiteX8" fmla="*/ 196093 w 364960"/>
              <a:gd name="connsiteY8" fmla="*/ 217354 h 232954"/>
              <a:gd name="connsiteX9" fmla="*/ 205360 w 364960"/>
              <a:gd name="connsiteY9" fmla="*/ 232954 h 232954"/>
              <a:gd name="connsiteX10" fmla="*/ 364960 w 364960"/>
              <a:gd name="connsiteY10" fmla="*/ 139774 h 232954"/>
              <a:gd name="connsiteX11" fmla="*/ 364960 w 364960"/>
              <a:gd name="connsiteY11" fmla="*/ 93183 h 23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4960" h="232954">
                <a:moveTo>
                  <a:pt x="328464" y="107422"/>
                </a:moveTo>
                <a:lnTo>
                  <a:pt x="0" y="107422"/>
                </a:lnTo>
                <a:lnTo>
                  <a:pt x="0" y="125535"/>
                </a:lnTo>
                <a:lnTo>
                  <a:pt x="328464" y="125535"/>
                </a:lnTo>
                <a:close/>
                <a:moveTo>
                  <a:pt x="205360" y="0"/>
                </a:moveTo>
                <a:lnTo>
                  <a:pt x="196093" y="15600"/>
                </a:lnTo>
                <a:lnTo>
                  <a:pt x="346712" y="103548"/>
                </a:lnTo>
                <a:lnTo>
                  <a:pt x="346712" y="129408"/>
                </a:lnTo>
                <a:lnTo>
                  <a:pt x="196093" y="217354"/>
                </a:lnTo>
                <a:lnTo>
                  <a:pt x="205360" y="232954"/>
                </a:lnTo>
                <a:lnTo>
                  <a:pt x="364960" y="139774"/>
                </a:lnTo>
                <a:lnTo>
                  <a:pt x="364960" y="93183"/>
                </a:lnTo>
                <a:close/>
              </a:path>
            </a:pathLst>
          </a:custGeom>
          <a:solidFill>
            <a:schemeClr val="accent1"/>
          </a:solidFill>
          <a:ln w="258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1" name="Рисунок 57">
            <a:extLst>
              <a:ext uri="{FF2B5EF4-FFF2-40B4-BE49-F238E27FC236}">
                <a16:creationId xmlns:a16="http://schemas.microsoft.com/office/drawing/2014/main" xmlns="" id="{5F90108F-673B-427A-9FD4-267E48EADEF0}"/>
              </a:ext>
            </a:extLst>
          </p:cNvPr>
          <p:cNvSpPr/>
          <p:nvPr/>
        </p:nvSpPr>
        <p:spPr>
          <a:xfrm>
            <a:off x="9738701" y="2196490"/>
            <a:ext cx="233525" cy="134328"/>
          </a:xfrm>
          <a:custGeom>
            <a:avLst/>
            <a:gdLst>
              <a:gd name="connsiteX0" fmla="*/ 328464 w 364960"/>
              <a:gd name="connsiteY0" fmla="*/ 107422 h 232954"/>
              <a:gd name="connsiteX1" fmla="*/ 0 w 364960"/>
              <a:gd name="connsiteY1" fmla="*/ 107422 h 232954"/>
              <a:gd name="connsiteX2" fmla="*/ 0 w 364960"/>
              <a:gd name="connsiteY2" fmla="*/ 125535 h 232954"/>
              <a:gd name="connsiteX3" fmla="*/ 328464 w 364960"/>
              <a:gd name="connsiteY3" fmla="*/ 125535 h 232954"/>
              <a:gd name="connsiteX4" fmla="*/ 205360 w 364960"/>
              <a:gd name="connsiteY4" fmla="*/ 0 h 232954"/>
              <a:gd name="connsiteX5" fmla="*/ 196093 w 364960"/>
              <a:gd name="connsiteY5" fmla="*/ 15600 h 232954"/>
              <a:gd name="connsiteX6" fmla="*/ 346712 w 364960"/>
              <a:gd name="connsiteY6" fmla="*/ 103548 h 232954"/>
              <a:gd name="connsiteX7" fmla="*/ 346712 w 364960"/>
              <a:gd name="connsiteY7" fmla="*/ 129408 h 232954"/>
              <a:gd name="connsiteX8" fmla="*/ 196093 w 364960"/>
              <a:gd name="connsiteY8" fmla="*/ 217354 h 232954"/>
              <a:gd name="connsiteX9" fmla="*/ 205360 w 364960"/>
              <a:gd name="connsiteY9" fmla="*/ 232954 h 232954"/>
              <a:gd name="connsiteX10" fmla="*/ 364960 w 364960"/>
              <a:gd name="connsiteY10" fmla="*/ 139774 h 232954"/>
              <a:gd name="connsiteX11" fmla="*/ 364960 w 364960"/>
              <a:gd name="connsiteY11" fmla="*/ 93183 h 23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4960" h="232954">
                <a:moveTo>
                  <a:pt x="328464" y="107422"/>
                </a:moveTo>
                <a:lnTo>
                  <a:pt x="0" y="107422"/>
                </a:lnTo>
                <a:lnTo>
                  <a:pt x="0" y="125535"/>
                </a:lnTo>
                <a:lnTo>
                  <a:pt x="328464" y="125535"/>
                </a:lnTo>
                <a:close/>
                <a:moveTo>
                  <a:pt x="205360" y="0"/>
                </a:moveTo>
                <a:lnTo>
                  <a:pt x="196093" y="15600"/>
                </a:lnTo>
                <a:lnTo>
                  <a:pt x="346712" y="103548"/>
                </a:lnTo>
                <a:lnTo>
                  <a:pt x="346712" y="129408"/>
                </a:lnTo>
                <a:lnTo>
                  <a:pt x="196093" y="217354"/>
                </a:lnTo>
                <a:lnTo>
                  <a:pt x="205360" y="232954"/>
                </a:lnTo>
                <a:lnTo>
                  <a:pt x="364960" y="139774"/>
                </a:lnTo>
                <a:lnTo>
                  <a:pt x="364960" y="93183"/>
                </a:lnTo>
                <a:close/>
              </a:path>
            </a:pathLst>
          </a:custGeom>
          <a:solidFill>
            <a:schemeClr val="accent1"/>
          </a:solidFill>
          <a:ln w="258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xmlns="" id="{80AFAFF9-15D8-41BC-8D57-BF643B2BDA46}"/>
              </a:ext>
            </a:extLst>
          </p:cNvPr>
          <p:cNvSpPr/>
          <p:nvPr/>
        </p:nvSpPr>
        <p:spPr>
          <a:xfrm>
            <a:off x="10172914" y="1320984"/>
            <a:ext cx="1874348" cy="1063625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just" defTabSz="895350">
              <a:spcAft>
                <a:spcPts val="600"/>
              </a:spcAft>
              <a:buClr>
                <a:srgbClr val="FF0000"/>
              </a:buClr>
              <a:defRPr/>
            </a:pPr>
            <a:r>
              <a:rPr lang="ru-RU" sz="10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Глобальные цели достижения целевого показателя аудита СПП</a:t>
            </a:r>
          </a:p>
          <a:p>
            <a:pPr lvl="0" algn="just" defTabSz="895350">
              <a:spcAft>
                <a:spcPts val="600"/>
              </a:spcAft>
              <a:buClr>
                <a:srgbClr val="FF0000"/>
              </a:buClr>
              <a:defRPr/>
            </a:pPr>
            <a:r>
              <a:rPr lang="ru-RU" sz="1000" dirty="0">
                <a:solidFill>
                  <a:srgbClr val="003258"/>
                </a:solidFill>
              </a:rPr>
              <a:t>Стратегия достижения целевого показателя аудита СПП</a:t>
            </a:r>
          </a:p>
        </p:txBody>
      </p:sp>
      <p:sp>
        <p:nvSpPr>
          <p:cNvPr id="99" name="Рисунок 57">
            <a:extLst>
              <a:ext uri="{FF2B5EF4-FFF2-40B4-BE49-F238E27FC236}">
                <a16:creationId xmlns:a16="http://schemas.microsoft.com/office/drawing/2014/main" xmlns="" id="{5F90108F-673B-427A-9FD4-267E48EADEF0}"/>
              </a:ext>
            </a:extLst>
          </p:cNvPr>
          <p:cNvSpPr/>
          <p:nvPr/>
        </p:nvSpPr>
        <p:spPr>
          <a:xfrm>
            <a:off x="11742761" y="2250281"/>
            <a:ext cx="233525" cy="134328"/>
          </a:xfrm>
          <a:custGeom>
            <a:avLst/>
            <a:gdLst>
              <a:gd name="connsiteX0" fmla="*/ 328464 w 364960"/>
              <a:gd name="connsiteY0" fmla="*/ 107422 h 232954"/>
              <a:gd name="connsiteX1" fmla="*/ 0 w 364960"/>
              <a:gd name="connsiteY1" fmla="*/ 107422 h 232954"/>
              <a:gd name="connsiteX2" fmla="*/ 0 w 364960"/>
              <a:gd name="connsiteY2" fmla="*/ 125535 h 232954"/>
              <a:gd name="connsiteX3" fmla="*/ 328464 w 364960"/>
              <a:gd name="connsiteY3" fmla="*/ 125535 h 232954"/>
              <a:gd name="connsiteX4" fmla="*/ 205360 w 364960"/>
              <a:gd name="connsiteY4" fmla="*/ 0 h 232954"/>
              <a:gd name="connsiteX5" fmla="*/ 196093 w 364960"/>
              <a:gd name="connsiteY5" fmla="*/ 15600 h 232954"/>
              <a:gd name="connsiteX6" fmla="*/ 346712 w 364960"/>
              <a:gd name="connsiteY6" fmla="*/ 103548 h 232954"/>
              <a:gd name="connsiteX7" fmla="*/ 346712 w 364960"/>
              <a:gd name="connsiteY7" fmla="*/ 129408 h 232954"/>
              <a:gd name="connsiteX8" fmla="*/ 196093 w 364960"/>
              <a:gd name="connsiteY8" fmla="*/ 217354 h 232954"/>
              <a:gd name="connsiteX9" fmla="*/ 205360 w 364960"/>
              <a:gd name="connsiteY9" fmla="*/ 232954 h 232954"/>
              <a:gd name="connsiteX10" fmla="*/ 364960 w 364960"/>
              <a:gd name="connsiteY10" fmla="*/ 139774 h 232954"/>
              <a:gd name="connsiteX11" fmla="*/ 364960 w 364960"/>
              <a:gd name="connsiteY11" fmla="*/ 93183 h 23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4960" h="232954">
                <a:moveTo>
                  <a:pt x="328464" y="107422"/>
                </a:moveTo>
                <a:lnTo>
                  <a:pt x="0" y="107422"/>
                </a:lnTo>
                <a:lnTo>
                  <a:pt x="0" y="125535"/>
                </a:lnTo>
                <a:lnTo>
                  <a:pt x="328464" y="125535"/>
                </a:lnTo>
                <a:close/>
                <a:moveTo>
                  <a:pt x="205360" y="0"/>
                </a:moveTo>
                <a:lnTo>
                  <a:pt x="196093" y="15600"/>
                </a:lnTo>
                <a:lnTo>
                  <a:pt x="346712" y="103548"/>
                </a:lnTo>
                <a:lnTo>
                  <a:pt x="346712" y="129408"/>
                </a:lnTo>
                <a:lnTo>
                  <a:pt x="196093" y="217354"/>
                </a:lnTo>
                <a:lnTo>
                  <a:pt x="205360" y="232954"/>
                </a:lnTo>
                <a:lnTo>
                  <a:pt x="364960" y="139774"/>
                </a:lnTo>
                <a:lnTo>
                  <a:pt x="364960" y="93183"/>
                </a:lnTo>
                <a:close/>
              </a:path>
            </a:pathLst>
          </a:custGeom>
          <a:solidFill>
            <a:schemeClr val="accent1"/>
          </a:solidFill>
          <a:ln w="258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9"/>
          <a:srcRect l="2460" t="22452" r="15397" b="8554"/>
          <a:stretch/>
        </p:blipFill>
        <p:spPr>
          <a:xfrm>
            <a:off x="4237091" y="2492862"/>
            <a:ext cx="7739195" cy="374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47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8DC222E8-F508-439C-AB47-4EFD0EE018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36320" t="16913" r="33958" b="7655"/>
          <a:stretch/>
        </p:blipFill>
        <p:spPr>
          <a:xfrm rot="20417591">
            <a:off x="549261" y="539059"/>
            <a:ext cx="2241851" cy="32004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36429" t="16808" r="33254" b="9259"/>
          <a:stretch/>
        </p:blipFill>
        <p:spPr>
          <a:xfrm>
            <a:off x="5053899" y="3506310"/>
            <a:ext cx="1867687" cy="26978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34682" t="15820" r="34444" b="13493"/>
          <a:stretch/>
        </p:blipFill>
        <p:spPr>
          <a:xfrm>
            <a:off x="2140613" y="249646"/>
            <a:ext cx="2278742" cy="312581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/>
          <a:srcRect l="34409" t="17111" r="34301" b="6773"/>
          <a:stretch/>
        </p:blipFill>
        <p:spPr>
          <a:xfrm>
            <a:off x="3139082" y="249646"/>
            <a:ext cx="2278742" cy="312066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/>
          <a:srcRect l="34841" t="15820" r="34286" b="8694"/>
          <a:stretch/>
        </p:blipFill>
        <p:spPr>
          <a:xfrm>
            <a:off x="4624812" y="249646"/>
            <a:ext cx="2269042" cy="312066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/>
          <a:srcRect l="36706" t="18994" r="36389" b="11869"/>
          <a:stretch/>
        </p:blipFill>
        <p:spPr>
          <a:xfrm>
            <a:off x="5460299" y="232965"/>
            <a:ext cx="2234237" cy="313734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/>
          <a:srcRect l="36588" t="18925" r="36058" b="11515"/>
          <a:stretch/>
        </p:blipFill>
        <p:spPr>
          <a:xfrm>
            <a:off x="6296080" y="244493"/>
            <a:ext cx="1837867" cy="312581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9"/>
          <a:srcRect l="33056" t="11939" r="30992" b="20246"/>
          <a:stretch/>
        </p:blipFill>
        <p:spPr>
          <a:xfrm>
            <a:off x="6992675" y="3481921"/>
            <a:ext cx="1859235" cy="269784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0"/>
          <a:srcRect l="36746" t="18782" r="36270" b="11376"/>
          <a:stretch/>
        </p:blipFill>
        <p:spPr>
          <a:xfrm>
            <a:off x="7137955" y="232965"/>
            <a:ext cx="2278743" cy="313734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1"/>
          <a:srcRect l="36548" t="18994" r="36230" b="11728"/>
          <a:stretch/>
        </p:blipFill>
        <p:spPr>
          <a:xfrm rot="916194">
            <a:off x="9222625" y="578927"/>
            <a:ext cx="2278742" cy="312066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2"/>
          <a:srcRect l="35952" t="16949" r="35080" b="8695"/>
          <a:stretch/>
        </p:blipFill>
        <p:spPr>
          <a:xfrm>
            <a:off x="3125304" y="3481921"/>
            <a:ext cx="1885419" cy="272223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13"/>
          <a:srcRect l="33254" t="12998" r="30714" b="10247"/>
          <a:stretch/>
        </p:blipFill>
        <p:spPr>
          <a:xfrm>
            <a:off x="8943992" y="3494115"/>
            <a:ext cx="1818781" cy="269784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14"/>
          <a:srcRect l="38854" t="19630" r="34375" b="8148"/>
          <a:stretch/>
        </p:blipFill>
        <p:spPr>
          <a:xfrm>
            <a:off x="1011019" y="3506310"/>
            <a:ext cx="1983579" cy="2722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38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36">
            <a:extLst>
              <a:ext uri="{FF2B5EF4-FFF2-40B4-BE49-F238E27FC236}">
                <a16:creationId xmlns:a16="http://schemas.microsoft.com/office/drawing/2014/main" xmlns="" id="{BB266185-929C-6E47-9B5D-B35B15929E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3B9CAC58-44C9-4DC0-A6AF-0B4057C34224}" type="slidenum">
              <a:rPr lang="ru-RU" noProof="0" smtClean="0"/>
              <a:pPr lvl="0"/>
              <a:t>9</a:t>
            </a:fld>
            <a:endParaRPr lang="ru-RU" noProof="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44E5CACF-537E-EA45-9E7F-7724840F6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399124"/>
            <a:ext cx="10379284" cy="297962"/>
          </a:xfrm>
        </p:spPr>
        <p:txBody>
          <a:bodyPr/>
          <a:lstStyle/>
          <a:p>
            <a:r>
              <a:rPr lang="ru-RU" dirty="0" smtClean="0"/>
              <a:t>Поведенческие аудиты безопасности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D8B1897-D721-41B6-8C51-2919204F08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21.12.2020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xmlns="" id="{5C444F4C-3418-4DE3-B2E1-5F65E31B4D30}"/>
              </a:ext>
            </a:extLst>
          </p:cNvPr>
          <p:cNvCxnSpPr>
            <a:cxnSpLocks/>
          </p:cNvCxnSpPr>
          <p:nvPr/>
        </p:nvCxnSpPr>
        <p:spPr bwMode="auto">
          <a:xfrm flipH="1">
            <a:off x="-11703588" y="2636912"/>
            <a:ext cx="526797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3">
                <a:alpha val="26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948EB5B-FE17-43A4-B95C-DE4BA3A02D30}"/>
              </a:ext>
            </a:extLst>
          </p:cNvPr>
          <p:cNvSpPr txBox="1"/>
          <p:nvPr/>
        </p:nvSpPr>
        <p:spPr>
          <a:xfrm>
            <a:off x="407988" y="899503"/>
            <a:ext cx="579278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200" b="1" noProof="0" dirty="0" smtClean="0">
                <a:solidFill>
                  <a:schemeClr val="accent2">
                    <a:lumMod val="75000"/>
                  </a:schemeClr>
                </a:solidFill>
                <a:latin typeface="Arial"/>
              </a:rPr>
              <a:t>ЦЕЛЬ</a:t>
            </a:r>
            <a:r>
              <a:rPr lang="ru-RU" sz="1200" noProof="0" dirty="0" smtClean="0">
                <a:solidFill>
                  <a:schemeClr val="accent2">
                    <a:lumMod val="75000"/>
                  </a:schemeClr>
                </a:solidFill>
                <a:latin typeface="Arial"/>
              </a:rPr>
              <a:t> – 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rial"/>
              </a:rPr>
              <a:t>Устранить опасную ситуацию, которая может привести к травмированную работника.</a:t>
            </a:r>
            <a:r>
              <a:rPr lang="ru-RU" sz="1200" noProof="0" dirty="0" smtClean="0">
                <a:solidFill>
                  <a:schemeClr val="accent2">
                    <a:lumMod val="75000"/>
                  </a:schemeClr>
                </a:solidFill>
                <a:latin typeface="Arial"/>
              </a:rPr>
              <a:t> 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4035" y="1354809"/>
            <a:ext cx="11211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00" algn="just"/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Arial"/>
              </a:rPr>
              <a:t>Опасное действие (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Arial"/>
              </a:rPr>
              <a:t>ОД</a:t>
            </a:r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Arial"/>
              </a:rPr>
              <a:t>) - это действие работника, в результате которого может быть нанесен ущерб его здоровью или здоровью других работников. Опасным действием может также являться бездействие работника.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4035" y="1937539"/>
            <a:ext cx="113521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00" algn="just"/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Arial"/>
              </a:rPr>
              <a:t>Прямое опасное действие (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Arial"/>
              </a:rPr>
              <a:t>ПОД</a:t>
            </a:r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Arial"/>
              </a:rPr>
              <a:t>) - непосредственно выполняемое работником небезопасное действие, не соответствующее требованиям охраны труда, предусмотренными инструкцией по ОТ по профессии, по видам работ, и (или) стандартами предприятия для данного вида работ, в результате которого может быть нанесен ущерб его здоровью или здоровью других работников.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4036" y="2692198"/>
            <a:ext cx="11459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00" algn="just"/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rial"/>
              </a:rPr>
              <a:t>Косвенное </a:t>
            </a:r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Arial"/>
              </a:rPr>
              <a:t>опасное действие (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Arial"/>
              </a:rPr>
              <a:t>КОД</a:t>
            </a:r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Arial"/>
              </a:rPr>
              <a:t>) - неправильная организация работы, с нарушениями норм и требований промышленной безопасности, охраны труда, пожарной безопасности, неправильное доведение информации о выполнении наряда на производство работ, бездействие, равнодушие к нарушениям, совершаемым другими работниками, подрядчиками, что в результате может привести к ущербу здоровья работников.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4036" y="3529347"/>
            <a:ext cx="11352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00" algn="just"/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Arial"/>
              </a:rPr>
              <a:t>Опасное условие (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Arial"/>
              </a:rPr>
              <a:t>ОУ</a:t>
            </a:r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Arial"/>
              </a:rPr>
              <a:t>) - нарушение требований и норм промышленной безопасности, правил безопасности в угольных шахтах, правил противопожарной защиты, выявленное органами надзора.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948EB5B-FE17-43A4-B95C-DE4BA3A02D30}"/>
              </a:ext>
            </a:extLst>
          </p:cNvPr>
          <p:cNvSpPr txBox="1"/>
          <p:nvPr/>
        </p:nvSpPr>
        <p:spPr>
          <a:xfrm>
            <a:off x="407988" y="4111627"/>
            <a:ext cx="1159351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200" noProof="0" dirty="0" smtClean="0">
                <a:solidFill>
                  <a:schemeClr val="accent2">
                    <a:lumMod val="75000"/>
                  </a:schemeClr>
                </a:solidFill>
                <a:latin typeface="Arial"/>
              </a:rPr>
              <a:t>Для эффективной работы данного инструмента необходимо не только проводить аудиты и выявлять опасные действия, но и качественно распределять нарушения по обстоятельствам и причинам, при этом разрабатывать целевые мероприятия которые позволят исключить в дальнейшем повторения выявленных нарушений</a:t>
            </a:r>
            <a:endParaRPr kumimoji="0" lang="ru-RU" sz="120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2042" y="4800109"/>
            <a:ext cx="116774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Основной причиной (88%) несчастных случаев на рабочем месте являются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небезопасн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ы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е 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действия работника – как правило самого'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пострадавшего.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			</a:t>
            </a:r>
          </a:p>
          <a:p>
            <a:pPr>
              <a:spcAft>
                <a:spcPts val="0"/>
              </a:spcAft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	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							</a:t>
            </a: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77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j8lETyPdEmN5fFRIhn4z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j8lETyPdEmN5fFRIhn4z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j8lETyPdEmN5fFRIhn4z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j8lETyPdEmN5fFRIhn4zg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everstal_new">
  <a:themeElements>
    <a:clrScheme name="Другая 87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2F6C"/>
      </a:accent2>
      <a:accent3>
        <a:srgbClr val="909090"/>
      </a:accent3>
      <a:accent4>
        <a:srgbClr val="00635B"/>
      </a:accent4>
      <a:accent5>
        <a:srgbClr val="523178"/>
      </a:accent5>
      <a:accent6>
        <a:srgbClr val="6F263D"/>
      </a:accent6>
      <a:hlink>
        <a:srgbClr val="D5D4C7"/>
      </a:hlink>
      <a:folHlink>
        <a:srgbClr val="D5D4C7"/>
      </a:folHlink>
    </a:clrScheme>
    <a:fontScheme name="Северсталь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0">
              <a:schemeClr val="accent2"/>
            </a:gs>
            <a:gs pos="100000">
              <a:schemeClr val="accent2">
                <a:lumMod val="75000"/>
              </a:schemeClr>
            </a:gs>
          </a:gsLst>
          <a:lin ang="5400000" scaled="1"/>
        </a:gradFill>
        <a:ln w="9525">
          <a:noFill/>
          <a:miter lim="800000"/>
          <a:headEnd/>
          <a:tailEnd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  <a:noAutofit/>
      </a:bodyPr>
      <a:lstStyle>
        <a:defPPr marL="0" indent="0" algn="ctr" defTabSz="895350">
          <a:spcAft>
            <a:spcPts val="600"/>
          </a:spcAft>
          <a:buClr>
            <a:schemeClr val="accent1"/>
          </a:buClr>
          <a:buFont typeface="Wingdings" panose="05000000000000000000" pitchFamily="2" charset="2"/>
          <a:buNone/>
          <a:defRPr sz="1200" dirty="0" err="1" smtClean="0">
            <a:solidFill>
              <a:schemeClr val="bg1"/>
            </a:solidFill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accent3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  <a:txDef>
      <a:spPr>
        <a:noFill/>
      </a:spPr>
      <a:bodyPr wrap="square" lIns="0" tIns="0" rIns="0" bIns="0" rtlCol="0">
        <a:spAutoFit/>
      </a:bodyPr>
      <a:lstStyle>
        <a:defPPr algn="l">
          <a:defRPr sz="1200" dirty="0" err="1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Северсталь_шаблон 16х9_v8.pptx" id="{B96279A8-1080-4FED-9A94-D7FA8386083A}" vid="{14B563DF-BF12-4966-9446-D452EDCBF3CB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5680</TotalTime>
  <Words>2011</Words>
  <Application>Microsoft Office PowerPoint</Application>
  <PresentationFormat>Произвольный</PresentationFormat>
  <Paragraphs>333</Paragraphs>
  <Slides>20</Slides>
  <Notes>11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Тема Office</vt:lpstr>
      <vt:lpstr>Severstal_new</vt:lpstr>
      <vt:lpstr>think-cell Slide</vt:lpstr>
      <vt:lpstr>Презентация PowerPoint</vt:lpstr>
      <vt:lpstr>СП «Печорская ЦОФ» АО «Воркутауголь»</vt:lpstr>
      <vt:lpstr>СП «Печорская ЦОФ» АО «Воркутауголь»</vt:lpstr>
      <vt:lpstr>СП «Печорская ЦОФ» АО «Воркутауголь»</vt:lpstr>
      <vt:lpstr>Система предотвращения происшествий</vt:lpstr>
      <vt:lpstr>Система предотвращения происшествий</vt:lpstr>
      <vt:lpstr>Матрица по реализации системы предотвращения происшествий X-Матрица   (по методу Хосин Канри) </vt:lpstr>
      <vt:lpstr>Презентация PowerPoint</vt:lpstr>
      <vt:lpstr>Поведенческие аудиты безопасности</vt:lpstr>
      <vt:lpstr>Показатель выявленных нарушений / несоответствий Показатель аудитов безопасности</vt:lpstr>
      <vt:lpstr>Показатель выявленных нарушений / несоответствий </vt:lpstr>
      <vt:lpstr>Оценка Рисков (Поиск опасностей )</vt:lpstr>
      <vt:lpstr>Оценка Рисков (Поиск скрытых опасностей )</vt:lpstr>
      <vt:lpstr>Оценка Рисков (Поиск смертельных опасностей)</vt:lpstr>
      <vt:lpstr>Оценка Рисков (Поиск смертельных опасностей)</vt:lpstr>
      <vt:lpstr>Оценка Рисков (Поиск смертельных опасностей)</vt:lpstr>
      <vt:lpstr>Оценка Рисков (Поиск смертельных опасностей)</vt:lpstr>
      <vt:lpstr>Презентация PowerPoint</vt:lpstr>
      <vt:lpstr>Обучение по охране труда и промышленной безопасности Улучшение условий труда</vt:lpstr>
      <vt:lpstr>Презентация PowerPoint</vt:lpstr>
    </vt:vector>
  </TitlesOfParts>
  <Company>Severstal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Конорев Дмитрий Валерьевич</dc:creator>
  <cp:lastModifiedBy>Порсюрова</cp:lastModifiedBy>
  <cp:revision>128</cp:revision>
  <dcterms:created xsi:type="dcterms:W3CDTF">2020-12-07T04:29:24Z</dcterms:created>
  <dcterms:modified xsi:type="dcterms:W3CDTF">2020-12-21T06:04:28Z</dcterms:modified>
</cp:coreProperties>
</file>