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8"/>
  </p:normalViewPr>
  <p:slideViewPr>
    <p:cSldViewPr snapToGrid="0">
      <p:cViewPr>
        <p:scale>
          <a:sx n="114" d="100"/>
          <a:sy n="114" d="100"/>
        </p:scale>
        <p:origin x="-354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370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23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07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052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814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839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1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52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58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95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11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B3AD3-4390-4B65-A5C4-C65C1189045E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7FCE3-43D5-4FBA-AF55-E537C112F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91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191" y="1722033"/>
            <a:ext cx="10515600" cy="4252595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управление охраной труда (СУОТ)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</p:spTree>
    <p:extLst>
      <p:ext uri="{BB962C8B-B14F-4D97-AF65-F5344CB8AC3E}">
        <p14:creationId xmlns:p14="http://schemas.microsoft.com/office/powerpoint/2010/main" val="1191668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61064" y="1722033"/>
            <a:ext cx="6837528" cy="976461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Типовое положение СУОТ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79190" y="3117866"/>
            <a:ext cx="11289923" cy="324199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Tx/>
              <a:buChar char="-"/>
            </a:pPr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утверждено, Приказом Министерства труда и социальной защиты РФ от 19 августа 2016 года № 438н</a:t>
            </a:r>
          </a:p>
        </p:txBody>
      </p:sp>
    </p:spTree>
    <p:extLst>
      <p:ext uri="{BB962C8B-B14F-4D97-AF65-F5344CB8AC3E}">
        <p14:creationId xmlns:p14="http://schemas.microsoft.com/office/powerpoint/2010/main" val="3821244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98042" y="1851041"/>
            <a:ext cx="5759355" cy="1137819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СУОТ?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9190" y="3117866"/>
            <a:ext cx="11289923" cy="324199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Согласно ст. 209 Трудового Кодекса РФ система управления охраной труда (СУОТ) – это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целей.</a:t>
            </a:r>
          </a:p>
        </p:txBody>
      </p:sp>
    </p:spTree>
    <p:extLst>
      <p:ext uri="{BB962C8B-B14F-4D97-AF65-F5344CB8AC3E}">
        <p14:creationId xmlns:p14="http://schemas.microsoft.com/office/powerpoint/2010/main" val="4058282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31930" y="1722033"/>
            <a:ext cx="8584442" cy="86486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Разделы СУОТ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9190" y="2718059"/>
            <a:ext cx="11289923" cy="399815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Политика работодателя в области охраны труда.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Цели работодателя в области охраны труда.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Обеспечение функционирования СУОТ.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Процедуры, направленные на достижение целей работодателя в области охраны труда.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Планирование мероприятий по реализации процедур.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Контроль функционирования СУОТ и мониторинг реализации процедур.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Планирование улучшений функционирования СУОТ.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Реагирование на аварии, несчастные случаи и профессиональные заболевания.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Управление документами СУОТ.</a:t>
            </a:r>
          </a:p>
        </p:txBody>
      </p:sp>
    </p:spTree>
    <p:extLst>
      <p:ext uri="{BB962C8B-B14F-4D97-AF65-F5344CB8AC3E}">
        <p14:creationId xmlns:p14="http://schemas.microsoft.com/office/powerpoint/2010/main" val="2573556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048" y="1851041"/>
            <a:ext cx="10044752" cy="86486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Процедуры, направленные на достижение целей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9190" y="2976075"/>
            <a:ext cx="11289923" cy="3752271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Подготовка работников по охране труда;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Оценки условий труда;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Управление профессиональными рисками;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Наблюдение за состоянием здоровья работников;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5) Информирование работников об условиях труда;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6) Обеспечение оптимальных режимов труда и отдыха;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7) Обеспечение работников СИЗ, смывающими и обезвреживающими средствами;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8) Обеспечение работников молоком или лечебно-профилактическим питанием;</a:t>
            </a:r>
            <a:b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9) Обеспечения безопасности при выполнении подрядных работ и снабжении.</a:t>
            </a:r>
          </a:p>
        </p:txBody>
      </p:sp>
    </p:spTree>
    <p:extLst>
      <p:ext uri="{BB962C8B-B14F-4D97-AF65-F5344CB8AC3E}">
        <p14:creationId xmlns:p14="http://schemas.microsoft.com/office/powerpoint/2010/main" val="444708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3202" y="2543102"/>
            <a:ext cx="10878600" cy="177179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Федеральной службы по труду и занятости (</a:t>
            </a:r>
            <a:r>
              <a:rPr lang="ru-RU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Роструд</a:t>
            </a:r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от 21 марта 2019 года № 77</a:t>
            </a:r>
          </a:p>
        </p:txBody>
      </p:sp>
    </p:spTree>
    <p:extLst>
      <p:ext uri="{BB962C8B-B14F-4D97-AF65-F5344CB8AC3E}">
        <p14:creationId xmlns:p14="http://schemas.microsoft.com/office/powerpoint/2010/main" val="2069005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9079" y="2543102"/>
            <a:ext cx="10878600" cy="177179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ГОСТ Р ИСО/МЭК 31010–2011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оценки рисков </a:t>
            </a:r>
          </a:p>
        </p:txBody>
      </p:sp>
    </p:spTree>
    <p:extLst>
      <p:ext uri="{BB962C8B-B14F-4D97-AF65-F5344CB8AC3E}">
        <p14:creationId xmlns:p14="http://schemas.microsoft.com/office/powerpoint/2010/main" val="427964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50" y="228601"/>
            <a:ext cx="1367670" cy="14934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9720" y="513652"/>
            <a:ext cx="29212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РОСТРУД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инспекция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 в Республике Коми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9079" y="2543102"/>
            <a:ext cx="10878600" cy="1771795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042740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182</Words>
  <Application>Microsoft Office PowerPoint</Application>
  <PresentationFormat>Произвольный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Система управление охраной труда (СУОТ)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Д.И. Бажуков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Dima1380</dc:creator>
  <cp:lastModifiedBy>Порсюрова</cp:lastModifiedBy>
  <cp:revision>35</cp:revision>
  <dcterms:created xsi:type="dcterms:W3CDTF">2019-01-22T20:19:08Z</dcterms:created>
  <dcterms:modified xsi:type="dcterms:W3CDTF">2020-12-14T14:00:39Z</dcterms:modified>
</cp:coreProperties>
</file>